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bertelsmann.sharepoint.com/sites/bportal_vrh_team_crosscultvertriebcce/TeamDocuments/staubi/Bestellvolagen/in bearbeitung/"/>
    </mc:Choice>
  </mc:AlternateContent>
  <xr:revisionPtr revIDLastSave="90" documentId="13_ncr:1_{398291FA-4324-6F48-9840-128DFFF05140}" xr6:coauthVersionLast="47" xr6:coauthVersionMax="47" xr10:uidLastSave="{2AD524E8-E35F-4668-87DE-DA36691A8605}"/>
  <bookViews>
    <workbookView xWindow="19440" yWindow="390" windowWidth="9270" windowHeight="16380" xr2:uid="{7615B243-579E-5648-A8A0-B8DD2D0D31BC}"/>
  </bookViews>
  <sheets>
    <sheet name="MANGA" sheetId="1" r:id="rId1"/>
  </sheets>
  <definedNames>
    <definedName name="_xlnm._FilterDatabase" localSheetId="0" hidden="1">MANGA!$B$14:$F$14</definedName>
    <definedName name="_xlnm.Print_Area" localSheetId="0">MANGA!$A$1:$G$1305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107" uniqueCount="1976">
  <si>
    <t>BESTELLVORLAGE BACKLIST</t>
  </si>
  <si>
    <t>VVA-Kundennr.:</t>
  </si>
  <si>
    <t>Firma:</t>
  </si>
  <si>
    <t>Besteller:</t>
  </si>
  <si>
    <t>Straße/Nr.:</t>
  </si>
  <si>
    <t xml:space="preserve"> </t>
  </si>
  <si>
    <t>PLZ/Ort:</t>
  </si>
  <si>
    <t>E-Mail:</t>
  </si>
  <si>
    <t>Tel.: </t>
  </si>
  <si>
    <t xml:space="preserve">MANGA CULT </t>
  </si>
  <si>
    <t>Menge</t>
  </si>
  <si>
    <t>ISBN</t>
  </si>
  <si>
    <t>Titel</t>
  </si>
  <si>
    <t>Genre</t>
  </si>
  <si>
    <t>Preis</t>
  </si>
  <si>
    <t>9783964330888</t>
  </si>
  <si>
    <t>6th Bullet</t>
  </si>
  <si>
    <t>Science Fiction</t>
  </si>
  <si>
    <t>9783964335128</t>
  </si>
  <si>
    <t xml:space="preserve">A Man And His Cat 1
</t>
  </si>
  <si>
    <t>Slice of Life</t>
  </si>
  <si>
    <t>9783964335234</t>
  </si>
  <si>
    <t xml:space="preserve">A Man And His Cat 2
</t>
  </si>
  <si>
    <t>9783964335241</t>
  </si>
  <si>
    <t>A Man And His Cat 3</t>
  </si>
  <si>
    <t>9783964335258</t>
  </si>
  <si>
    <t>A Man And His Cat 4</t>
  </si>
  <si>
    <t>9783964335265</t>
  </si>
  <si>
    <t>A Man And His Cat 5</t>
  </si>
  <si>
    <t>9783964335272</t>
  </si>
  <si>
    <t>A Man And His Cat 6</t>
  </si>
  <si>
    <t>9783964336965</t>
  </si>
  <si>
    <t>A Man And His Cat 7</t>
  </si>
  <si>
    <t>9783964336972</t>
  </si>
  <si>
    <t>A Man And His Cat 8</t>
  </si>
  <si>
    <t>9783964336989</t>
  </si>
  <si>
    <t>A Man And His Cat 9</t>
  </si>
  <si>
    <t>9783964338167</t>
  </si>
  <si>
    <t>A Man And his Cat 10</t>
  </si>
  <si>
    <t xml:space="preserve">A Man And his Cat 11 </t>
  </si>
  <si>
    <t>9783964338181</t>
  </si>
  <si>
    <t xml:space="preserve">A Man And his Cat 12 </t>
  </si>
  <si>
    <t>9783757305543</t>
  </si>
  <si>
    <t>A Man and his Cat 13</t>
  </si>
  <si>
    <t>A Man and his Cat 14</t>
  </si>
  <si>
    <t>A Man and his Cat 15 (EVT 08/26)</t>
  </si>
  <si>
    <t xml:space="preserve">A Man And his Cat: Fukumaru und das Sternenschiff des Glücks </t>
  </si>
  <si>
    <t>Crocu / Kinderbuch</t>
  </si>
  <si>
    <t>9783757303426</t>
  </si>
  <si>
    <t xml:space="preserve">Alma 1  </t>
  </si>
  <si>
    <t>9783757303433</t>
  </si>
  <si>
    <t xml:space="preserve">Alma 2 </t>
  </si>
  <si>
    <t>9783757303440</t>
  </si>
  <si>
    <t xml:space="preserve">Alma 3 </t>
  </si>
  <si>
    <t>9783757303457</t>
  </si>
  <si>
    <t xml:space="preserve">Alma 4 </t>
  </si>
  <si>
    <t>Abara Master Edition</t>
  </si>
  <si>
    <t>9783964335036</t>
  </si>
  <si>
    <t>Afterimage Slow Motion</t>
  </si>
  <si>
    <t>Boys Love</t>
  </si>
  <si>
    <t>Afterimage Slow Motion 2</t>
  </si>
  <si>
    <t xml:space="preserve">Aposimz - Das Land der Puppen 1 - Full Color Master Edition  </t>
  </si>
  <si>
    <t>Aposimz - Das Land der Puppen 1</t>
  </si>
  <si>
    <t>9783964330680</t>
  </si>
  <si>
    <t>Aposimz - Das Land der Puppen 2</t>
  </si>
  <si>
    <t>9783964331168</t>
  </si>
  <si>
    <t>Aposimz - Das Land der Puppen 3</t>
  </si>
  <si>
    <t>Aposimz - Das Land der Puppen 4</t>
  </si>
  <si>
    <t>Aposimz - Das Land der Puppen 5</t>
  </si>
  <si>
    <t xml:space="preserve">Aposimz - Das Land der Puppen 6 </t>
  </si>
  <si>
    <t>9783964334329</t>
  </si>
  <si>
    <t>Aposimz - Das Land der Puppen 7</t>
  </si>
  <si>
    <t>9783964334336</t>
  </si>
  <si>
    <t>Aposimz - Das Land der Puppen 8</t>
  </si>
  <si>
    <t>9783964334343</t>
  </si>
  <si>
    <t>Aposimz - Das Land der Puppen 9</t>
  </si>
  <si>
    <t>9783964331823</t>
  </si>
  <si>
    <t>Ayanashi 2</t>
  </si>
  <si>
    <t>9783964332158</t>
  </si>
  <si>
    <t>Ayanashi 3</t>
  </si>
  <si>
    <t>9783964332318</t>
  </si>
  <si>
    <t>Ayanashi 4</t>
  </si>
  <si>
    <t>9783757305673</t>
  </si>
  <si>
    <t>Bibliomania Master Edition (EVT 09/25)</t>
  </si>
  <si>
    <t>Mystery</t>
  </si>
  <si>
    <t>Biomega Master Edition 1 (EVT 08/26)</t>
  </si>
  <si>
    <t>9783964333711</t>
  </si>
  <si>
    <t>Blade of the Immortal - Perfect Edition 1</t>
  </si>
  <si>
    <t>Action</t>
  </si>
  <si>
    <t>9783964333728</t>
  </si>
  <si>
    <t>Blade of the Immortal - Perfect Edition 2</t>
  </si>
  <si>
    <t>9783964333735</t>
  </si>
  <si>
    <t>Blade of the Immortal - Perfect Edition 3</t>
  </si>
  <si>
    <t>9783964333742</t>
  </si>
  <si>
    <t>Blade of the Immortal - Perfect Edition 4</t>
  </si>
  <si>
    <t>9783964333759</t>
  </si>
  <si>
    <t>Blade of the Immortal - Perfect Edition 5</t>
  </si>
  <si>
    <t>9783964333766</t>
  </si>
  <si>
    <t>Blade of the Immortal - Perfect Edition 6</t>
  </si>
  <si>
    <t>9783964333773</t>
  </si>
  <si>
    <t>Blade of the Immortal - Perfect Edition 7</t>
  </si>
  <si>
    <t>9783964334206</t>
  </si>
  <si>
    <t>Blade of the Immortal - Perfect Edition 8</t>
  </si>
  <si>
    <t>9783964334213</t>
  </si>
  <si>
    <t>Blade of the Immortal - Perfect Edition 9</t>
  </si>
  <si>
    <t>Blade of the Immortal - Perfect Edition 10</t>
  </si>
  <si>
    <t>Blade of the Immortal - Perfect Edition 11</t>
  </si>
  <si>
    <t>Blade of the Immortal - Perfect Edition 12</t>
  </si>
  <si>
    <t>9783964335074</t>
  </si>
  <si>
    <t xml:space="preserve">Blade of the Immortal - Perfect Edition 13 </t>
  </si>
  <si>
    <t>9783964335081</t>
  </si>
  <si>
    <t xml:space="preserve">Blade of the Immortal - Perfect Edition 14 </t>
  </si>
  <si>
    <t>9783964335098</t>
  </si>
  <si>
    <t xml:space="preserve">Blade of the Immortal - Perfect Edition 15 </t>
  </si>
  <si>
    <t>BLAME! 0: NOiSE</t>
  </si>
  <si>
    <t>BLAME! 1</t>
  </si>
  <si>
    <t>BLAME! 2</t>
  </si>
  <si>
    <t>BLAME! 3</t>
  </si>
  <si>
    <t>BLAME! 4</t>
  </si>
  <si>
    <t>BLAME! 5</t>
  </si>
  <si>
    <t>BLAME! 6</t>
  </si>
  <si>
    <t>BLAME! +: Die Flucht der Elektrofischer</t>
  </si>
  <si>
    <t>9783964336019</t>
  </si>
  <si>
    <t xml:space="preserve">Blood on the Tracks 1 </t>
  </si>
  <si>
    <t xml:space="preserve"> Drama</t>
  </si>
  <si>
    <t>Blood on the Tracks 2</t>
  </si>
  <si>
    <t>9783964336859</t>
  </si>
  <si>
    <t>Blood on the Tracks 3</t>
  </si>
  <si>
    <t>9783964336866</t>
  </si>
  <si>
    <t>Blood on the Tracks 4</t>
  </si>
  <si>
    <t>9783964336873</t>
  </si>
  <si>
    <t>Blood on the Tracks 5</t>
  </si>
  <si>
    <t>9783964336880</t>
  </si>
  <si>
    <t>Blood on the Tracks 6</t>
  </si>
  <si>
    <t>9783964336897</t>
  </si>
  <si>
    <t xml:space="preserve">Blood on the Tracks 7 </t>
  </si>
  <si>
    <t xml:space="preserve">Blood on the Tracks 8 </t>
  </si>
  <si>
    <t xml:space="preserve">Blood on the Tracks 9 </t>
  </si>
  <si>
    <t xml:space="preserve">Blood on the Tracks 10 </t>
  </si>
  <si>
    <t>9783964336934</t>
  </si>
  <si>
    <t xml:space="preserve">Blood on the Tracks 11 </t>
  </si>
  <si>
    <t>9783964336941</t>
  </si>
  <si>
    <t xml:space="preserve">Blood on the Tracks 12 </t>
  </si>
  <si>
    <t>9783757302955</t>
  </si>
  <si>
    <t xml:space="preserve">Blood on the Tracks 13 </t>
  </si>
  <si>
    <t>9783757302412</t>
  </si>
  <si>
    <t>Blood on the Tracks 14</t>
  </si>
  <si>
    <t>9783757303723</t>
  </si>
  <si>
    <t>Blood on the Tracks 15</t>
  </si>
  <si>
    <t>9783757303730</t>
  </si>
  <si>
    <t>Blood on the Tracks 16</t>
  </si>
  <si>
    <t>9783757303747</t>
  </si>
  <si>
    <t xml:space="preserve">Blood on the Tracks 17 </t>
  </si>
  <si>
    <t>9783964333025</t>
  </si>
  <si>
    <t>Blue Period 1</t>
  </si>
  <si>
    <t>Special</t>
  </si>
  <si>
    <t>9783964333124</t>
  </si>
  <si>
    <t>Blue Period 2</t>
  </si>
  <si>
    <t>9783964333681</t>
  </si>
  <si>
    <t>Blue Period 3</t>
  </si>
  <si>
    <t>Blue Period 4</t>
  </si>
  <si>
    <t>9783964333704</t>
  </si>
  <si>
    <t>Blue Period 5</t>
  </si>
  <si>
    <t>9783964334190</t>
  </si>
  <si>
    <t>Blue Period 6</t>
  </si>
  <si>
    <t>9783964334374</t>
  </si>
  <si>
    <t>Blue Period 7</t>
  </si>
  <si>
    <t>9783964334466</t>
  </si>
  <si>
    <t>Blue Period 8</t>
  </si>
  <si>
    <t>9783964335661</t>
  </si>
  <si>
    <t>Blue Period 9</t>
  </si>
  <si>
    <t>9783964335760</t>
  </si>
  <si>
    <t>Blue Period 10</t>
  </si>
  <si>
    <t>9783964336835</t>
  </si>
  <si>
    <t>Blue Period 11</t>
  </si>
  <si>
    <t>9783964338198</t>
  </si>
  <si>
    <t xml:space="preserve">Blue Period 12 </t>
  </si>
  <si>
    <t xml:space="preserve">Blue Period 13 </t>
  </si>
  <si>
    <t>9783964338211</t>
  </si>
  <si>
    <t xml:space="preserve">Blue Period 14 </t>
  </si>
  <si>
    <t>9783964338228</t>
  </si>
  <si>
    <t>Blue Period 15</t>
  </si>
  <si>
    <t xml:space="preserve">Blue Period 16 </t>
  </si>
  <si>
    <t>Blue Period 17 (EVT 07/26)</t>
  </si>
  <si>
    <t>9783964337733</t>
  </si>
  <si>
    <t xml:space="preserve">Brutal – Bekenntnisse eines Mordermittlers 1 </t>
  </si>
  <si>
    <t>Thriller</t>
  </si>
  <si>
    <t>Brutal – Bekenntnisse eines Mordermittlers 2</t>
  </si>
  <si>
    <t xml:space="preserve">Brutal – Bekenntnisse eines Mordermittlers 3 </t>
  </si>
  <si>
    <t>Brutal – Bekenntnisse eines Mordermittlers 4</t>
  </si>
  <si>
    <t>9783964337771</t>
  </si>
  <si>
    <t xml:space="preserve">Brutal – Bekenntnisse eines Mordermittlers 5 </t>
  </si>
  <si>
    <t>9783964331281</t>
  </si>
  <si>
    <t>Cells at Work! 1</t>
  </si>
  <si>
    <t>Comedy</t>
  </si>
  <si>
    <t>9783964331588</t>
  </si>
  <si>
    <t>Cells at Work! 2</t>
  </si>
  <si>
    <t>9783964331908</t>
  </si>
  <si>
    <t>Cells at Work! 3</t>
  </si>
  <si>
    <t>9783964332226</t>
  </si>
  <si>
    <t>Cells at Work! 4</t>
  </si>
  <si>
    <t>9783964332356</t>
  </si>
  <si>
    <t>Cells at Work! 5</t>
  </si>
  <si>
    <t>9783964335111</t>
  </si>
  <si>
    <t>Cells at Work! 6</t>
  </si>
  <si>
    <t>9783964332301</t>
  </si>
  <si>
    <t>Cells at Work! BLACK 1</t>
  </si>
  <si>
    <t>9783964332431</t>
  </si>
  <si>
    <t>Cells at Work! BLACK 2</t>
  </si>
  <si>
    <t>9783964332530</t>
  </si>
  <si>
    <t>Cells at Work! BLACK 3</t>
  </si>
  <si>
    <t>9783964332929</t>
  </si>
  <si>
    <t>Cells at Work! BLACK 4</t>
  </si>
  <si>
    <t>9783964333230</t>
  </si>
  <si>
    <t>Cells at Work! BLACK 5</t>
  </si>
  <si>
    <t>9783964334251</t>
  </si>
  <si>
    <t>Cells at Work! BLACK 6</t>
  </si>
  <si>
    <t>9783964334497</t>
  </si>
  <si>
    <t>Cells at Work! BLACK 7</t>
  </si>
  <si>
    <t>9783964335104</t>
  </si>
  <si>
    <t>Cells at Work! BLACK 8</t>
  </si>
  <si>
    <t>9783964334015</t>
  </si>
  <si>
    <t>Cells at Work! - An die Arbeit, Blutplättchen! 1</t>
  </si>
  <si>
    <t>9783964334022</t>
  </si>
  <si>
    <t>Cells at Work! - An die Arbeit, Blutplättchen! 2</t>
  </si>
  <si>
    <t>9783964334039</t>
  </si>
  <si>
    <t>Cells at Work! - An die Arbeit, Blutplättchen! 3</t>
  </si>
  <si>
    <t>9783964334046</t>
  </si>
  <si>
    <t>Cells at Work! - An die Arbeit, Blutplättchen! 4</t>
  </si>
  <si>
    <t xml:space="preserve">Chii-chan (EVT 08/26) </t>
  </si>
  <si>
    <t>Drama</t>
  </si>
  <si>
    <t>9783757303549</t>
  </si>
  <si>
    <t xml:space="preserve">Coffee Moon 1 </t>
  </si>
  <si>
    <t>Horror/Mystery</t>
  </si>
  <si>
    <t>9783757303556</t>
  </si>
  <si>
    <t>Coffee Moon 2</t>
  </si>
  <si>
    <t>9783757303563</t>
  </si>
  <si>
    <t>Coffee Moon 3</t>
  </si>
  <si>
    <t>9783757303570</t>
  </si>
  <si>
    <t>Coffee Moon 4</t>
  </si>
  <si>
    <t>9783757303587</t>
  </si>
  <si>
    <t xml:space="preserve">Coffee Moon 5 </t>
  </si>
  <si>
    <t>9783757303594</t>
  </si>
  <si>
    <t>Coffee Moon 6 (EVT tba)</t>
  </si>
  <si>
    <t>9783964337979</t>
  </si>
  <si>
    <t xml:space="preserve">Colorless 1 </t>
  </si>
  <si>
    <t xml:space="preserve">Colorless 2 </t>
  </si>
  <si>
    <t xml:space="preserve">Colorless 3 </t>
  </si>
  <si>
    <t xml:space="preserve">Colorless 4 </t>
  </si>
  <si>
    <t>9783964338013</t>
  </si>
  <si>
    <t>Colorless 5</t>
  </si>
  <si>
    <t>9783964338020</t>
  </si>
  <si>
    <t>Colorless 6</t>
  </si>
  <si>
    <t>9783964338037</t>
  </si>
  <si>
    <t>Colorless 7</t>
  </si>
  <si>
    <t>9783964333902</t>
  </si>
  <si>
    <t>Cutie and the Beast 1</t>
  </si>
  <si>
    <t>Romance</t>
  </si>
  <si>
    <t>9783964333919</t>
  </si>
  <si>
    <t>Cutie and the Beast 2</t>
  </si>
  <si>
    <t>9783964333926</t>
  </si>
  <si>
    <t>Cutie and the Beast 3</t>
  </si>
  <si>
    <t>Cutie and the Beast 4 (EVT 04/26)</t>
  </si>
  <si>
    <t>Cutie and the Beast Komplettset (EVT 04/26)</t>
  </si>
  <si>
    <t>9783964337795</t>
  </si>
  <si>
    <t>Dai Dark 1</t>
  </si>
  <si>
    <t>9783964337801</t>
  </si>
  <si>
    <t>Dai Dark 2</t>
  </si>
  <si>
    <t>9783964337818</t>
  </si>
  <si>
    <t xml:space="preserve">Dai Dark 3 </t>
  </si>
  <si>
    <t xml:space="preserve">Dai Dark 4 </t>
  </si>
  <si>
    <t>Dai Dark 5</t>
  </si>
  <si>
    <t>9783757302825</t>
  </si>
  <si>
    <t xml:space="preserve">Dai Dark 6 </t>
  </si>
  <si>
    <t>9783757302924</t>
  </si>
  <si>
    <t xml:space="preserve">Dai Dark 7 </t>
  </si>
  <si>
    <t>9783757306045</t>
  </si>
  <si>
    <t xml:space="preserve">Dai Dark 8 </t>
  </si>
  <si>
    <t>Dai Dark 9 (EVT tba)</t>
  </si>
  <si>
    <t>9783757303167</t>
  </si>
  <si>
    <t>Darling in the Franxx 1</t>
  </si>
  <si>
    <t>9783757303174</t>
  </si>
  <si>
    <t>Darling in the Franxx 2</t>
  </si>
  <si>
    <t>9783757303181</t>
  </si>
  <si>
    <t>Darling in the Franxx 3</t>
  </si>
  <si>
    <t>9783757303198</t>
  </si>
  <si>
    <t>Darling in the Franxx 4</t>
  </si>
  <si>
    <t>9783757303204</t>
  </si>
  <si>
    <t xml:space="preserve">Darling in the Franxx 5 </t>
  </si>
  <si>
    <t>9783757303211</t>
  </si>
  <si>
    <t xml:space="preserve">Darling in the Franxx 6 </t>
  </si>
  <si>
    <t>9783757303228</t>
  </si>
  <si>
    <t xml:space="preserve">Darling in the Franxx 7 </t>
  </si>
  <si>
    <r>
      <t xml:space="preserve">Darling in the Franxx 8 </t>
    </r>
    <r>
      <rPr>
        <b/>
        <sz val="12"/>
        <color rgb="FF000000"/>
        <rFont val="Barlow Regular"/>
      </rPr>
      <t>(neuer EVT 06/26)</t>
    </r>
  </si>
  <si>
    <r>
      <t xml:space="preserve">Darling in the Franxx 8 mit Schuber </t>
    </r>
    <r>
      <rPr>
        <b/>
        <sz val="12"/>
        <color rgb="FF000000"/>
        <rFont val="Barlow Regular"/>
      </rPr>
      <t>(neuer EVT 06/26)</t>
    </r>
  </si>
  <si>
    <r>
      <t xml:space="preserve">Darling in the Franxx 1-8 im Schuber </t>
    </r>
    <r>
      <rPr>
        <b/>
        <sz val="12"/>
        <color rgb="FF000000"/>
        <rFont val="Barlow Regular"/>
      </rPr>
      <t>(neuer EVT 06/26)</t>
    </r>
  </si>
  <si>
    <t>9783964331045</t>
  </si>
  <si>
    <t xml:space="preserve">Das Land der Juwelen 1 </t>
  </si>
  <si>
    <t>Fantasy</t>
  </si>
  <si>
    <t>Das Land der Juwelen 2</t>
  </si>
  <si>
    <t>Das Land der Juwelen 3</t>
  </si>
  <si>
    <t>9783964331243</t>
  </si>
  <si>
    <t>Das Land der Juwelen 4</t>
  </si>
  <si>
    <t>9783964331625</t>
  </si>
  <si>
    <t>Das Land der Juwelen 5</t>
  </si>
  <si>
    <t>Das Land der Juwelen 6</t>
  </si>
  <si>
    <t>Das Land der Juwelen 7</t>
  </si>
  <si>
    <t>9783964332363</t>
  </si>
  <si>
    <t>Das Land der Juwelen 8</t>
  </si>
  <si>
    <t>Das Land der Juwelen 9</t>
  </si>
  <si>
    <t>9783964332882</t>
  </si>
  <si>
    <t>Das Land der Juwelen 10</t>
  </si>
  <si>
    <t>Das Land der Juwelen 11</t>
  </si>
  <si>
    <t xml:space="preserve">Das Land der Juwelen 12 </t>
  </si>
  <si>
    <t xml:space="preserve">Das Land der Juwelen 13 </t>
  </si>
  <si>
    <t>9783964332806</t>
  </si>
  <si>
    <t>Demon Slayer – Kimetsu no Yaiba 1</t>
  </si>
  <si>
    <t>9783964332813</t>
  </si>
  <si>
    <t>Demon Slayer – Kimetsu no Yaiba 2</t>
  </si>
  <si>
    <t>9783964332820</t>
  </si>
  <si>
    <t>Demon Slayer – Kimetsu no Yaiba 3</t>
  </si>
  <si>
    <t>9783964332837</t>
  </si>
  <si>
    <t>Demon Slayer – Kimetsu no Yaiba 4</t>
  </si>
  <si>
    <t>9783964332844</t>
  </si>
  <si>
    <t>Demon Slayer – Kimetsu no Yaiba 5</t>
  </si>
  <si>
    <t>9783964334060</t>
  </si>
  <si>
    <t>Demon Slayer – Kimetsu no Yaiba 6</t>
  </si>
  <si>
    <t>9783964334077</t>
  </si>
  <si>
    <t>Demon Slayer – Kimetsu no Yaiba 7</t>
  </si>
  <si>
    <t>9783964334084</t>
  </si>
  <si>
    <t>Demon Slayer – Kimetsu no Yaiba 8</t>
  </si>
  <si>
    <t>9783964337016</t>
  </si>
  <si>
    <t>Demon Slayer - Kimetsu no Yaiba 1-8 mit Schuber</t>
  </si>
  <si>
    <t>9783964334091</t>
  </si>
  <si>
    <t>Demon Slayer – Kimetsu no Yaiba 9</t>
  </si>
  <si>
    <t>9783964334107</t>
  </si>
  <si>
    <t>Demon Slayer – Kimetsu no Yaiba 10</t>
  </si>
  <si>
    <t>9783964334114</t>
  </si>
  <si>
    <t>Demon Slayer – Kimetsu no Yaiba 11</t>
  </si>
  <si>
    <t>9783964334121</t>
  </si>
  <si>
    <t>Demon Slayer – Kimetsu no Yaiba 12</t>
  </si>
  <si>
    <t>9783964334138</t>
  </si>
  <si>
    <t>Demon Slayer – Kimetsu no Yaiba 13</t>
  </si>
  <si>
    <t>9783964334145</t>
  </si>
  <si>
    <t>Demon Slayer – Kimetsu no Yaiba 14</t>
  </si>
  <si>
    <t>9783964334152</t>
  </si>
  <si>
    <t>Demon Slayer – Kimetsu no Yaiba 15</t>
  </si>
  <si>
    <t>9783964334169</t>
  </si>
  <si>
    <t>Demon Slayer – Kimetsu no Yaiba 16</t>
  </si>
  <si>
    <t>9783964337023</t>
  </si>
  <si>
    <t>Demon Slayer - Kimetsu no Yaiba 9-16 mit Schuber</t>
  </si>
  <si>
    <t>9783964334770</t>
  </si>
  <si>
    <t>Demon Slayer - Kimetsu no Yaiba 17</t>
  </si>
  <si>
    <t>9783964335708</t>
  </si>
  <si>
    <t>Demon Slayer - Kimetsu no Yaiba 18</t>
  </si>
  <si>
    <t>9783964334794</t>
  </si>
  <si>
    <t>Demon Slayer - Kimetsu no Yaiba 19</t>
  </si>
  <si>
    <t>9783964334800</t>
  </si>
  <si>
    <t>Demon Slayer - Kimetsu no Yaiba 20</t>
  </si>
  <si>
    <t>9783964338815</t>
  </si>
  <si>
    <t>Demon Slayer - Kimetsu no Yaiba 20 Limited Edition</t>
  </si>
  <si>
    <t>9783964334817</t>
  </si>
  <si>
    <t xml:space="preserve">Demon Slayer - Kimetsu no Yaiba 21 </t>
  </si>
  <si>
    <t xml:space="preserve">Demon Slayer - Kimetsu no Yaiba 22 </t>
  </si>
  <si>
    <t>Demon Slayer - Kimetsu no Yaiba 23</t>
  </si>
  <si>
    <t xml:space="preserve">Demon Slayer - Kimetsu no Yaiba 23 mit Schuber 
</t>
  </si>
  <si>
    <t xml:space="preserve">Demon Slayer - Kimetsu no Yaiba 17-23 mit Schuber 
</t>
  </si>
  <si>
    <r>
      <rPr>
        <sz val="12"/>
        <color rgb="FF000000"/>
        <rFont val="Barlow Regular"/>
      </rPr>
      <t xml:space="preserve">Demon Slayer - Kimetsu no Yaiba: Im Laufe der Jahre </t>
    </r>
    <r>
      <rPr>
        <b/>
        <sz val="12"/>
        <color rgb="FF000000"/>
        <rFont val="Barlow Regular"/>
      </rPr>
      <t>(EVT tba)</t>
    </r>
  </si>
  <si>
    <r>
      <rPr>
        <sz val="12"/>
        <color rgb="FF000000"/>
        <rFont val="Barlow Regular"/>
      </rPr>
      <t xml:space="preserve">Demon Slayer - Kimetsu no Yaiba: Im Laufe der Jahre Limited Edition </t>
    </r>
    <r>
      <rPr>
        <b/>
        <sz val="12"/>
        <color rgb="FF000000"/>
        <rFont val="Barlow Regular"/>
      </rPr>
      <t>(EVT tba)</t>
    </r>
  </si>
  <si>
    <t xml:space="preserve">Demon Slayer – Kimetsu no Yaiba: Wasser und Flammen </t>
  </si>
  <si>
    <t>9783964337719</t>
  </si>
  <si>
    <t>Demon Slayer - Kimetsu no Yaiba: Blume des Glücks</t>
  </si>
  <si>
    <t>9783964338877</t>
  </si>
  <si>
    <t>Demon Slayer - Kimetsu no Yaiba: Einflügeliger Schmetterling</t>
  </si>
  <si>
    <t>Demon Slayer - Kimetsu no Yaiba: Der Wind weist den Weg</t>
  </si>
  <si>
    <t>9783757303693</t>
  </si>
  <si>
    <t xml:space="preserve">Demon Slayer - Kimetsu no Yaiba: School Days 1 </t>
  </si>
  <si>
    <t>9783757303709</t>
  </si>
  <si>
    <t xml:space="preserve">Demon Slayer - Kimetsu no Yaiba: School Days 2 </t>
  </si>
  <si>
    <t>9783757304072</t>
  </si>
  <si>
    <t xml:space="preserve">Demon Slayer - Kimetsu no Yaiba: School Days 3 </t>
  </si>
  <si>
    <t>9783757304089</t>
  </si>
  <si>
    <t xml:space="preserve">Demon Slayer - Kimetsu no Yaiba: School Days 4 </t>
  </si>
  <si>
    <t>9783757304096</t>
  </si>
  <si>
    <t>Demon Slayer - Kimetsu no Yaiba: School Days 5</t>
  </si>
  <si>
    <t>9783757305154</t>
  </si>
  <si>
    <t xml:space="preserve">Demon Slayer - Kimetsu no Yaiba: School Days 6 </t>
  </si>
  <si>
    <t>9783964335289</t>
  </si>
  <si>
    <t>Die Blumen des Bösen 1</t>
  </si>
  <si>
    <t>9783964335296</t>
  </si>
  <si>
    <t>Die Blumen des Bösen 2</t>
  </si>
  <si>
    <t>9783964335302</t>
  </si>
  <si>
    <t xml:space="preserve">Die Blumen des Bösen 3 </t>
  </si>
  <si>
    <t>Die Blumen des Bösen 4</t>
  </si>
  <si>
    <t>9783964335326</t>
  </si>
  <si>
    <t>Die Blumen des Bösen 5</t>
  </si>
  <si>
    <t xml:space="preserve">Die Chroniken des Königreichs 1 </t>
  </si>
  <si>
    <t xml:space="preserve">Die Chroniken des Königreichs 2 </t>
  </si>
  <si>
    <t xml:space="preserve">Die Chroniken des Königreichs 3 </t>
  </si>
  <si>
    <t>9783964338808</t>
  </si>
  <si>
    <t xml:space="preserve">Die Chroniken des Königreichs 4 </t>
  </si>
  <si>
    <t xml:space="preserve">Die Chroniken des Königreichs 5 (EVT 10/25) </t>
  </si>
  <si>
    <t>9783964339768</t>
  </si>
  <si>
    <t>Die Drei Musketiere 1 – D'Artagnan</t>
  </si>
  <si>
    <t xml:space="preserve">Die Drei Musketiere 2 - Milady </t>
  </si>
  <si>
    <t xml:space="preserve">Die Hexe vom Distelschloss 1 </t>
  </si>
  <si>
    <t>Die Hexe vom Distelschloss 2 (EVT 05/26)</t>
  </si>
  <si>
    <t>Die Hexe vom Distelschloss 3 (EVT 07/26)</t>
  </si>
  <si>
    <t>Die Hexe vom Distelschloss 4 (EVT 09/26)</t>
  </si>
  <si>
    <t>9783964335579</t>
  </si>
  <si>
    <t>Die Tagebücher der Apothekerin - Geheimnisse am Kaiserhof 1</t>
  </si>
  <si>
    <t>9783964335586</t>
  </si>
  <si>
    <t>Die Tagebücher der Apothekerin - Geheimnisse am Kaiserhof 2</t>
  </si>
  <si>
    <t>9783964335593</t>
  </si>
  <si>
    <t>Die Tagebücher der Apothekerin - Geheimnisse am Kaiserhof 3</t>
  </si>
  <si>
    <t>9783964335609</t>
  </si>
  <si>
    <t>Die Tagebücher der Apothekerin - Geheimnisse am Kaiserhof 4</t>
  </si>
  <si>
    <t>9783964335616</t>
  </si>
  <si>
    <t>Die Tagebücher der Apothekerin - Geheimnisse am Kaiserhof 5</t>
  </si>
  <si>
    <t>9783964335623</t>
  </si>
  <si>
    <t>Die Tagebücher der Apothekerin - Geheimnisse am Kaiserhof 6</t>
  </si>
  <si>
    <t>9783964335630</t>
  </si>
  <si>
    <t>Die Tagebücher der Apothekerin - Geheimnisse am Kaiserhof 7</t>
  </si>
  <si>
    <t>9783964335647</t>
  </si>
  <si>
    <t>Die Tagebücher der Apothekerin - Geheimnisse am Kaiserhof 8</t>
  </si>
  <si>
    <t>9783964335654</t>
  </si>
  <si>
    <t>Die Tagebücher der Apothekerin - Geheimnisse am Kaiserhof 9</t>
  </si>
  <si>
    <t>9783964338235</t>
  </si>
  <si>
    <t>Die Tagebücher der Apothekerin – Geheimnisse am Kaiserhof 10</t>
  </si>
  <si>
    <t>Die Tagebücher der Apothekerin – Geheimnisse am Kaiserhof 11</t>
  </si>
  <si>
    <t>9783964338259</t>
  </si>
  <si>
    <t xml:space="preserve">Die Tagebücher der Apothekerin – Geheimnisse am Kaiserhof 12 </t>
  </si>
  <si>
    <t>9783757304829</t>
  </si>
  <si>
    <t>Die Tagebücher der Apothekerin – Geheimnisse am Kaiserhof 13</t>
  </si>
  <si>
    <t>9783757305109</t>
  </si>
  <si>
    <t xml:space="preserve">Die Tagebücher der Apothekerin - Geheimnisse am Kaiserhof 13 (Limited Edition) </t>
  </si>
  <si>
    <t>9783757305932</t>
  </si>
  <si>
    <t xml:space="preserve">Die Tagebücher der Apothekerin - Geheimnisse am Kaiserhof 14 </t>
  </si>
  <si>
    <t>9783757306144</t>
  </si>
  <si>
    <t xml:space="preserve">Die Tagebücher der Apothekerin - Geheimnisse am Kaiserhof 14 Limited Edition </t>
  </si>
  <si>
    <t>Die Tagebücher der Apothekerin – Geheimnisse am Kaiserhof 15</t>
  </si>
  <si>
    <t>Die Tagebücher der Apothekerin – Geheimnisse am Kaiserhof 16 (EVT 07/26)</t>
  </si>
  <si>
    <t>9783757305161</t>
  </si>
  <si>
    <t>Die Tagebücher der Apothekerin - Geheimnisse am Kaiserhof 1-10 im Schuber</t>
  </si>
  <si>
    <t>9783757305475</t>
  </si>
  <si>
    <t xml:space="preserve">Die Tagebücher der Apothekerin 1 (Light Novel) </t>
  </si>
  <si>
    <t>9783757305482</t>
  </si>
  <si>
    <t>Die Tagebücher der Apothekerin 2 (Light Novel) (EVT 05/26)</t>
  </si>
  <si>
    <t>9783964334657</t>
  </si>
  <si>
    <t>Dorohedoro 1</t>
  </si>
  <si>
    <t>9783964334831</t>
  </si>
  <si>
    <t>Dorohedoro 2</t>
  </si>
  <si>
    <t>9783964334848</t>
  </si>
  <si>
    <t>Dorohedoro 3</t>
  </si>
  <si>
    <t>9783964334855</t>
  </si>
  <si>
    <t>Dorohedoro 4</t>
  </si>
  <si>
    <t>9783964334862</t>
  </si>
  <si>
    <t>Dorohedoro 5</t>
  </si>
  <si>
    <t>9783964334879</t>
  </si>
  <si>
    <t>Dorohedoro 6</t>
  </si>
  <si>
    <t>9783964335722</t>
  </si>
  <si>
    <t>Dorohedoro 7</t>
  </si>
  <si>
    <t>9783964334893</t>
  </si>
  <si>
    <t>Dorohedoro 8</t>
  </si>
  <si>
    <t>9783964334909</t>
  </si>
  <si>
    <t>Dorohedoro 9</t>
  </si>
  <si>
    <t>9783964334916</t>
  </si>
  <si>
    <t>Dorohedoro 10</t>
  </si>
  <si>
    <t>Dorohedoro 11</t>
  </si>
  <si>
    <t>9783964339744</t>
  </si>
  <si>
    <t xml:space="preserve">Dousousei – Was danach geschah 1 </t>
  </si>
  <si>
    <t>9783964339751</t>
  </si>
  <si>
    <t xml:space="preserve">Dousousei – Was danach geschah 2 </t>
  </si>
  <si>
    <t>9783964336026</t>
  </si>
  <si>
    <t>Everyday Escape 1</t>
  </si>
  <si>
    <t>9783964336804</t>
  </si>
  <si>
    <t>Everyday Escape 2</t>
  </si>
  <si>
    <t>9783964336811</t>
  </si>
  <si>
    <t>Everyday Escape 3</t>
  </si>
  <si>
    <t xml:space="preserve">Everyday Escape 4 </t>
  </si>
  <si>
    <t>9783964331458</t>
  </si>
  <si>
    <t>Ex-Arm 1</t>
  </si>
  <si>
    <t>9783964332073</t>
  </si>
  <si>
    <t>Ex-Arm 3</t>
  </si>
  <si>
    <t>9783964332295</t>
  </si>
  <si>
    <t>Ex-Arm 4</t>
  </si>
  <si>
    <t>9783964332424</t>
  </si>
  <si>
    <t>Ex-Arm 5</t>
  </si>
  <si>
    <t>9783964332516</t>
  </si>
  <si>
    <t>Ex-Arm 6</t>
  </si>
  <si>
    <t>9783964332967</t>
  </si>
  <si>
    <t>Ex-Arm 7</t>
  </si>
  <si>
    <t>9783964333063</t>
  </si>
  <si>
    <t>Ex-Arm 8</t>
  </si>
  <si>
    <t>9783964333193</t>
  </si>
  <si>
    <t>Ex-Arm 9</t>
  </si>
  <si>
    <t>9783964333841</t>
  </si>
  <si>
    <t>Ex-Arm 10</t>
  </si>
  <si>
    <t>9783964333858</t>
  </si>
  <si>
    <t>Ex-Arm 11</t>
  </si>
  <si>
    <t>9783964333865</t>
  </si>
  <si>
    <t>Ex-Arm 12</t>
  </si>
  <si>
    <t>9783964333872</t>
  </si>
  <si>
    <t>Ex-Arm 13</t>
  </si>
  <si>
    <t>9783964333889</t>
  </si>
  <si>
    <t>Ex-Arm 14</t>
  </si>
  <si>
    <t>Fist of the North Star Master Edition 1</t>
  </si>
  <si>
    <t>Fist of the North Star Master Edition 2</t>
  </si>
  <si>
    <t>Fist of the North Star Master Edition 3</t>
  </si>
  <si>
    <t xml:space="preserve">Fist of the North Star Master Edition 4 </t>
  </si>
  <si>
    <t>Fist of the North Star Master Edition 5</t>
  </si>
  <si>
    <t xml:space="preserve">Fist of the North Star Master Edition 6 </t>
  </si>
  <si>
    <t>Fist of the North Star Master Edition 6 mit Sammelschuber</t>
  </si>
  <si>
    <t>9783964337542</t>
  </si>
  <si>
    <t xml:space="preserve">Fist of the North Star Master Edition 7 </t>
  </si>
  <si>
    <t>9783964337559</t>
  </si>
  <si>
    <t xml:space="preserve">Fist of the North Star Master Edition 8 </t>
  </si>
  <si>
    <t>9783964337566</t>
  </si>
  <si>
    <t>Fist of the North Star Master Edition 9</t>
  </si>
  <si>
    <t>9783964337573</t>
  </si>
  <si>
    <t xml:space="preserve">Fist of the North Star Master Edition 10 </t>
  </si>
  <si>
    <t>9783964337580</t>
  </si>
  <si>
    <t xml:space="preserve">Fist of the North Star Master Edition 11 </t>
  </si>
  <si>
    <t>9783964337597</t>
  </si>
  <si>
    <t xml:space="preserve">Fist of the North Star Master Edition 12 </t>
  </si>
  <si>
    <t>9783964339980</t>
  </si>
  <si>
    <t xml:space="preserve">Fist of the North Star Master Edition 12 mit Sammelschuber </t>
  </si>
  <si>
    <t>Fist of the North Star Master Edition 13</t>
  </si>
  <si>
    <t>Fist of the North Star Master Edition 14</t>
  </si>
  <si>
    <t>Fist of the North Star Master Edition 15 (EVT 06/26)</t>
  </si>
  <si>
    <t>Fist of the North Star Master Edition 16 (EVT 09/26)</t>
  </si>
  <si>
    <t xml:space="preserve">From the Red Fog 2 </t>
  </si>
  <si>
    <t>Crime/Thriller</t>
  </si>
  <si>
    <t xml:space="preserve">From the Red Fog 3 </t>
  </si>
  <si>
    <t>9783964339645</t>
  </si>
  <si>
    <t xml:space="preserve">From the Red Fog 4 </t>
  </si>
  <si>
    <t>9783757302863</t>
  </si>
  <si>
    <t xml:space="preserve">From the Red Fog 5 </t>
  </si>
  <si>
    <t>9783964330000</t>
  </si>
  <si>
    <t>GANTZ 1</t>
  </si>
  <si>
    <t>9783964330048</t>
  </si>
  <si>
    <t>GANTZ 2</t>
  </si>
  <si>
    <t>9783964330086</t>
  </si>
  <si>
    <t>GANTZ 3</t>
  </si>
  <si>
    <t>9783964330123</t>
  </si>
  <si>
    <t>GANTZ 4</t>
  </si>
  <si>
    <t>9783964332332</t>
  </si>
  <si>
    <t>GANTZ 5</t>
  </si>
  <si>
    <t>9783964332486</t>
  </si>
  <si>
    <t>GANTZ 6</t>
  </si>
  <si>
    <t>9783964332981</t>
  </si>
  <si>
    <t>GANTZ 7</t>
  </si>
  <si>
    <t>9783964333162</t>
  </si>
  <si>
    <t>GANTZ 8</t>
  </si>
  <si>
    <t>9783964330321</t>
  </si>
  <si>
    <t>GANTZ 9</t>
  </si>
  <si>
    <t>9783964330369</t>
  </si>
  <si>
    <t>GANTZ 10</t>
  </si>
  <si>
    <t>9783964330406</t>
  </si>
  <si>
    <t>GANTZ 11</t>
  </si>
  <si>
    <t>9783964330444</t>
  </si>
  <si>
    <t>GANTZ 12</t>
  </si>
  <si>
    <t>9783964335715</t>
  </si>
  <si>
    <t>GANTZ:G</t>
  </si>
  <si>
    <t>9783964334763</t>
  </si>
  <si>
    <t>GANTZ:E 1</t>
  </si>
  <si>
    <t>9783964335685</t>
  </si>
  <si>
    <t>GANTZ:E 2</t>
  </si>
  <si>
    <t>9783964335692</t>
  </si>
  <si>
    <t>GANTZ:E 3</t>
  </si>
  <si>
    <t>GANTZ:E 4</t>
  </si>
  <si>
    <t>9783757302832</t>
  </si>
  <si>
    <t xml:space="preserve">GANTZ:E 5 </t>
  </si>
  <si>
    <t>9783757304102</t>
  </si>
  <si>
    <t>GANTZ:E 6</t>
  </si>
  <si>
    <t>9783757305604</t>
  </si>
  <si>
    <t xml:space="preserve">GANTZ:E 7 </t>
  </si>
  <si>
    <t xml:space="preserve">GANTZ:E 8 (EVT 04/26) </t>
  </si>
  <si>
    <t>9783757303242</t>
  </si>
  <si>
    <t>Girls' Last Tour 1</t>
  </si>
  <si>
    <t>9783757303259</t>
  </si>
  <si>
    <t>Girls' Last Tour 2</t>
  </si>
  <si>
    <t>9783757303266</t>
  </si>
  <si>
    <t>Girls' Last Tour 3</t>
  </si>
  <si>
    <t>9783757303273</t>
  </si>
  <si>
    <t>Girls' Last Tour 4</t>
  </si>
  <si>
    <t>9783757303280</t>
  </si>
  <si>
    <t>Girls' Last Tour 5</t>
  </si>
  <si>
    <t>9783757303297</t>
  </si>
  <si>
    <t xml:space="preserve">Girls' Last Tour 6 </t>
  </si>
  <si>
    <t>Go For It, Nakamura-kun!! 1</t>
  </si>
  <si>
    <t xml:space="preserve">Go For It, Nakamura-kun!! 2 </t>
  </si>
  <si>
    <t>9783964332561</t>
  </si>
  <si>
    <t>Golden Kamuy 1</t>
  </si>
  <si>
    <t>9783964332417</t>
  </si>
  <si>
    <t>Golden Kamuy 3</t>
  </si>
  <si>
    <t>9783964332509</t>
  </si>
  <si>
    <t>Golden Kamuy 4</t>
  </si>
  <si>
    <t>9783964333056</t>
  </si>
  <si>
    <t>Golden Kamuy 6</t>
  </si>
  <si>
    <t>9783964333186</t>
  </si>
  <si>
    <t>Golden Kamuy 7</t>
  </si>
  <si>
    <t>9783964332271</t>
  </si>
  <si>
    <t>Golden Kamuy 8</t>
  </si>
  <si>
    <t>9783964332400</t>
  </si>
  <si>
    <t>Golden Kamuy 9</t>
  </si>
  <si>
    <t>9783964333261</t>
  </si>
  <si>
    <t>Golden Kamuy 10</t>
  </si>
  <si>
    <t>9783964334367</t>
  </si>
  <si>
    <t>Golden Kamuy 11</t>
  </si>
  <si>
    <t>9783964333896</t>
  </si>
  <si>
    <t>Golden Kamuy 14</t>
  </si>
  <si>
    <t>9783964334930</t>
  </si>
  <si>
    <t>Golden Kamuy 15</t>
  </si>
  <si>
    <t>9783964334947</t>
  </si>
  <si>
    <t>Golden Kamuy 16</t>
  </si>
  <si>
    <t>9783964334954</t>
  </si>
  <si>
    <t>Golden Kamuy 17</t>
  </si>
  <si>
    <t>9783964334961</t>
  </si>
  <si>
    <t>Golden Kamuy 18</t>
  </si>
  <si>
    <t>9783964334978</t>
  </si>
  <si>
    <t>Golden Kamuy 19</t>
  </si>
  <si>
    <t>9783964334985</t>
  </si>
  <si>
    <t>Golden Kamuy 20</t>
  </si>
  <si>
    <t>9783964334992</t>
  </si>
  <si>
    <t>Golden Kamuy 21</t>
  </si>
  <si>
    <t>9783964335005</t>
  </si>
  <si>
    <t>Golden Kamuy 22</t>
  </si>
  <si>
    <t>9783964335012</t>
  </si>
  <si>
    <t>Golden Kamuy 23</t>
  </si>
  <si>
    <t>9783964335029</t>
  </si>
  <si>
    <t xml:space="preserve">Golden Kamuy 24 </t>
  </si>
  <si>
    <t>Golden Kamuy 25</t>
  </si>
  <si>
    <t xml:space="preserve">Golden Kamuy 26 </t>
  </si>
  <si>
    <t>Golden Kamuy 27</t>
  </si>
  <si>
    <t>9783964338297</t>
  </si>
  <si>
    <t xml:space="preserve">Golden Kamuy 28 </t>
  </si>
  <si>
    <t>9783964338303</t>
  </si>
  <si>
    <t xml:space="preserve">Golden Kamuy 29 </t>
  </si>
  <si>
    <t>9783964338310</t>
  </si>
  <si>
    <t xml:space="preserve">Golden Kamuy 30 </t>
  </si>
  <si>
    <t>9783964338327</t>
  </si>
  <si>
    <t>Golden Kamuy 31</t>
  </si>
  <si>
    <t>9783757305444</t>
  </si>
  <si>
    <t>Doppelpack: Golden Kamuy  1-2</t>
  </si>
  <si>
    <t>Green Worldz 2</t>
  </si>
  <si>
    <t>Green Worldz 3</t>
  </si>
  <si>
    <t>9783964330482</t>
  </si>
  <si>
    <t>Green Worldz 4</t>
  </si>
  <si>
    <t>9783964330529</t>
  </si>
  <si>
    <t>Green Worldz 5</t>
  </si>
  <si>
    <t>9783964330567</t>
  </si>
  <si>
    <t>Green Worldz 6</t>
  </si>
  <si>
    <t>9783964330604</t>
  </si>
  <si>
    <t>Green Worldz 7</t>
  </si>
  <si>
    <t>9783964330642</t>
  </si>
  <si>
    <t>Green Worldz 8</t>
  </si>
  <si>
    <t>9783757303303</t>
  </si>
  <si>
    <t xml:space="preserve">GTO: Great Teacher Onizuka 1 </t>
  </si>
  <si>
    <t>9783757303310</t>
  </si>
  <si>
    <t xml:space="preserve">GTO: Great Teacher Onizuka 2 </t>
  </si>
  <si>
    <t>9783757303327</t>
  </si>
  <si>
    <t xml:space="preserve">GTO: Great Teacher Onizuka 3 </t>
  </si>
  <si>
    <t>9783757303334</t>
  </si>
  <si>
    <t>GTO: Great Teacher Onizuka 4</t>
  </si>
  <si>
    <t>9783757303341</t>
  </si>
  <si>
    <t>GTO: Great Teacher Onizuka 5</t>
  </si>
  <si>
    <t>9783757303358</t>
  </si>
  <si>
    <t xml:space="preserve">GTO: Great Teacher Onizuka 6 </t>
  </si>
  <si>
    <t>9783757303365</t>
  </si>
  <si>
    <t xml:space="preserve">GTO: Great Teacher Onizuka 7 </t>
  </si>
  <si>
    <t>GTO: Great Teacher Onizuka 8</t>
  </si>
  <si>
    <t>GTO: Great Teacher Onizuka 9 (EVT 06/26)</t>
  </si>
  <si>
    <t>GTO: Great Teacher Onizuka 10 (EVT 09/26)</t>
  </si>
  <si>
    <t>Haikaisha – Der Grenzgänger 1 (EVT 10/25)</t>
  </si>
  <si>
    <t>Horror</t>
  </si>
  <si>
    <t>Haikaisha – Der Grenzgänger 2 (EVT 12/25)</t>
  </si>
  <si>
    <t>Haikaisha – Der Grenzgänger 3 (EVT 02/26)</t>
  </si>
  <si>
    <t>9783757305611</t>
  </si>
  <si>
    <r>
      <t>Happily Ever After – Auch im nächsten Leben will ich dich heiraten 01</t>
    </r>
    <r>
      <rPr>
        <b/>
        <sz val="12"/>
        <color theme="1"/>
        <rFont val="Barlow Regular"/>
      </rPr>
      <t xml:space="preserve"> (neuer EVT: 02/26)</t>
    </r>
  </si>
  <si>
    <t>9783757305628</t>
  </si>
  <si>
    <r>
      <t xml:space="preserve">Happily Ever After – Auch im nächsten Leben will ich dich heiraten 02 </t>
    </r>
    <r>
      <rPr>
        <b/>
        <sz val="12"/>
        <color theme="1"/>
        <rFont val="Barlow Regular"/>
      </rPr>
      <t>(neuer EVT: 04/26)</t>
    </r>
  </si>
  <si>
    <t>Happily Ever After – Auch im nächsten Leben will ich dich heiraten 03 (EVT 06/26)</t>
  </si>
  <si>
    <t>Happily Ever After – Auch im nächsten Leben will ich dich heiraten 04 (EVT 08/26)</t>
  </si>
  <si>
    <t>Happiness 1</t>
  </si>
  <si>
    <t>Happiness 2</t>
  </si>
  <si>
    <t>Happiness 3</t>
  </si>
  <si>
    <t>9783964337467</t>
  </si>
  <si>
    <t xml:space="preserve">Happiness 4 </t>
  </si>
  <si>
    <t>9783964337474</t>
  </si>
  <si>
    <t xml:space="preserve">Happiness 5 </t>
  </si>
  <si>
    <t>9783757305819</t>
  </si>
  <si>
    <t>Happy Sugar Life 1</t>
  </si>
  <si>
    <t>Happy Sugar Life 2</t>
  </si>
  <si>
    <t>Happy Sugar Life 3</t>
  </si>
  <si>
    <t>Happy Sugar Life 4</t>
  </si>
  <si>
    <t>Happy Sugar Life 5 (EVT 04/26)</t>
  </si>
  <si>
    <t>Happy Sugar Life 6 (EVT 06/26)</t>
  </si>
  <si>
    <t>Happy Sugar Life 7 (EVT 08/26)</t>
  </si>
  <si>
    <t>9783964332554</t>
  </si>
  <si>
    <t>Heavenly Delusion - Das verlorene Paradies 1</t>
  </si>
  <si>
    <t>9783964332950</t>
  </si>
  <si>
    <t>Heavenly Delusion - Das verlorene Paradies 2</t>
  </si>
  <si>
    <t>9783964333070</t>
  </si>
  <si>
    <t>Heavenly Delusion - Das verlorene Paradies 3</t>
  </si>
  <si>
    <t>9783964334459</t>
  </si>
  <si>
    <t>Heavenly Delusion - Das verlorene Paradies 4</t>
  </si>
  <si>
    <t>Heavenly Delusion - Das verlorene Paradies 5</t>
  </si>
  <si>
    <t>9783964336101</t>
  </si>
  <si>
    <t>Heavenly Delusion - Das verlorene Paradies 6</t>
  </si>
  <si>
    <t>Heavenly Delusion - Das verlorene Paradies 7</t>
  </si>
  <si>
    <t>Heavenly Delusion - Das verlorene Paradies 8</t>
  </si>
  <si>
    <t>9783964337696</t>
  </si>
  <si>
    <t xml:space="preserve">Heavenly Delusion - Das verlorene Paradies 9 </t>
  </si>
  <si>
    <t>9783964337702</t>
  </si>
  <si>
    <t xml:space="preserve">Heavenly Delusion - Das verlorene Paradies 10 </t>
  </si>
  <si>
    <t xml:space="preserve">Heavenly Delusion - Das verlorene Paradies 11 </t>
  </si>
  <si>
    <t>Heavenly Delusion - Das verlorene Paradies 12 (EVT 09/26)</t>
  </si>
  <si>
    <t>9783964332547</t>
  </si>
  <si>
    <t>Hi Score Girl 1</t>
  </si>
  <si>
    <t>9783964332905</t>
  </si>
  <si>
    <t>Hi Score Girl 2</t>
  </si>
  <si>
    <t>9783964333049</t>
  </si>
  <si>
    <t>Hi Score Girl 3</t>
  </si>
  <si>
    <t>9783964333179</t>
  </si>
  <si>
    <t>Hi Score Girl 4</t>
  </si>
  <si>
    <t>9783964333780</t>
  </si>
  <si>
    <t>Hi Score Girl 5</t>
  </si>
  <si>
    <t>9783964333797</t>
  </si>
  <si>
    <t>Hi Score Girl 6</t>
  </si>
  <si>
    <t>9783964333803</t>
  </si>
  <si>
    <t>Hi Score Girl 7</t>
  </si>
  <si>
    <t>9783964333810</t>
  </si>
  <si>
    <t>Hi Score Girl 8</t>
  </si>
  <si>
    <t>9783964333827</t>
  </si>
  <si>
    <t>Hi Score Girl 9</t>
  </si>
  <si>
    <t>9783964333834</t>
  </si>
  <si>
    <t>Hi Score Girl 10</t>
  </si>
  <si>
    <t>9783964336262</t>
  </si>
  <si>
    <t>Hitorijime my Hero 1</t>
  </si>
  <si>
    <t>9783964336279</t>
  </si>
  <si>
    <t>Hitorijime my Hero 2</t>
  </si>
  <si>
    <t>9783964336286</t>
  </si>
  <si>
    <t>Hitorijime my Hero 3</t>
  </si>
  <si>
    <t>9783964336293</t>
  </si>
  <si>
    <t>Hitorijime my Hero 4</t>
  </si>
  <si>
    <t>9783964336309</t>
  </si>
  <si>
    <t>Hitorijime my Hero 5</t>
  </si>
  <si>
    <t>9783964336316</t>
  </si>
  <si>
    <t>Hitorijime my Hero 6</t>
  </si>
  <si>
    <t>9783964338860</t>
  </si>
  <si>
    <t>Hitorijime my Hero 6 mit Sammelschuber</t>
  </si>
  <si>
    <t>9783964336323</t>
  </si>
  <si>
    <t>Hitorijime my Hero 7</t>
  </si>
  <si>
    <t>9783964336330</t>
  </si>
  <si>
    <t xml:space="preserve">Hitorijime my Hero 8 </t>
  </si>
  <si>
    <t xml:space="preserve">Hitorijime my Hero 9 </t>
  </si>
  <si>
    <t xml:space="preserve">Hitorijime my Hero 10  </t>
  </si>
  <si>
    <t>Hitorijime my Hero 11</t>
  </si>
  <si>
    <t>9783964336378</t>
  </si>
  <si>
    <t xml:space="preserve">Hitorijime my Hero 12 </t>
  </si>
  <si>
    <t>9783757302849</t>
  </si>
  <si>
    <t xml:space="preserve">Hitorijime my Hero 12 mit Sammelschuber </t>
  </si>
  <si>
    <t>9783964336385</t>
  </si>
  <si>
    <t xml:space="preserve">Hitorijime my Hero 13 </t>
  </si>
  <si>
    <t>9783757302962</t>
  </si>
  <si>
    <t xml:space="preserve">Hitorijime my Hero 14 </t>
  </si>
  <si>
    <t>9783757305116</t>
  </si>
  <si>
    <t xml:space="preserve">Hitorijime my Hero 15 </t>
  </si>
  <si>
    <t>Hitorijime my Hero 16 (EVT 01/26)</t>
  </si>
  <si>
    <t>9783757304799</t>
  </si>
  <si>
    <t>Hitorijime Boyfriend (Einzelband)</t>
  </si>
  <si>
    <t>I got reincarnated in a BL world of BIG MAN BOOBS 1 (EVT 05/26)</t>
  </si>
  <si>
    <t>I got reincarnated in a BL world of BIG MAN BOOBS 2 (EVT 07/26)</t>
  </si>
  <si>
    <t>9783757305031</t>
  </si>
  <si>
    <t xml:space="preserve">I think I turned my Childhood Friend into a Girl 01 </t>
  </si>
  <si>
    <t>9783757305048</t>
  </si>
  <si>
    <t xml:space="preserve">I think I turned my Childhood Friend into a Girl 02 </t>
  </si>
  <si>
    <t>9783757305055</t>
  </si>
  <si>
    <t xml:space="preserve">I think I turned my Childhood Friend into a Girl 03 </t>
  </si>
  <si>
    <t>9783757305062</t>
  </si>
  <si>
    <t xml:space="preserve">I think I turned my Childhood Friend into a Girl 04 </t>
  </si>
  <si>
    <t>I think I turned my Childhood Friend into a Girl 05</t>
  </si>
  <si>
    <t>I think I turned my Childhood Friend into a Girl 06</t>
  </si>
  <si>
    <t>I think I turned my Childhood Friend into a Girl 07</t>
  </si>
  <si>
    <t>I think I turned my Childhood Friend into a Girl 08 (EVT 05/26)</t>
  </si>
  <si>
    <t>I think I turned my Childhood Friend into a Girl 09 (EVT 07/26)</t>
  </si>
  <si>
    <t>I think I turned my Childhood Friend into a Girl 10 (EVT 09/26)</t>
  </si>
  <si>
    <t>9783964337399</t>
  </si>
  <si>
    <t>I'm in Love with the Villainess 1</t>
  </si>
  <si>
    <t>Girls Love</t>
  </si>
  <si>
    <t>9783964337405</t>
  </si>
  <si>
    <t>I'm in Love with the Villainess 2</t>
  </si>
  <si>
    <t>9783964337412</t>
  </si>
  <si>
    <t>I'm in Love with the Villainess 3</t>
  </si>
  <si>
    <t>9783964337429</t>
  </si>
  <si>
    <t>I'm in Love with the Villainess 4</t>
  </si>
  <si>
    <t xml:space="preserve">I'm in Love with the Villainess 5 </t>
  </si>
  <si>
    <t>9783757302979</t>
  </si>
  <si>
    <t>I'm in Love with the Villainess 6</t>
  </si>
  <si>
    <t>9783757304782</t>
  </si>
  <si>
    <t>I'm in Love with the Villainess 7</t>
  </si>
  <si>
    <t>9783757305123</t>
  </si>
  <si>
    <t>I'm in Love with the Villainess 8</t>
  </si>
  <si>
    <t>I'm in Love with the Villainess 9</t>
  </si>
  <si>
    <t>I'm in Love with the Villainess 10 (EVT 09/26)</t>
  </si>
  <si>
    <t>9783964334633</t>
  </si>
  <si>
    <t>I'm Standing on a Million Lives 1</t>
  </si>
  <si>
    <t>9783964334640</t>
  </si>
  <si>
    <t>I'm Standing on a Million Lives 2</t>
  </si>
  <si>
    <t>9783964334664</t>
  </si>
  <si>
    <t>I'm Standing on a Million Lives 3</t>
  </si>
  <si>
    <t>9783964334671</t>
  </si>
  <si>
    <t>I'm Standing on a Million Lives 4</t>
  </si>
  <si>
    <t>9783964334688</t>
  </si>
  <si>
    <t>I'm Standing on a Million Lives 5</t>
  </si>
  <si>
    <t>9783964335456</t>
  </si>
  <si>
    <t>I'm Standing on a Million Lives 6</t>
  </si>
  <si>
    <t>9783964335463</t>
  </si>
  <si>
    <t>I'm Standing on a Million Lives 7</t>
  </si>
  <si>
    <t>9783964335470</t>
  </si>
  <si>
    <t>I'm Standing on a Million Lives 8</t>
  </si>
  <si>
    <t>9783964335487</t>
  </si>
  <si>
    <t>I'm Standing on a Million Lives 9</t>
  </si>
  <si>
    <t>9783964335494</t>
  </si>
  <si>
    <t>I'm Standing on a Million Lives 10</t>
  </si>
  <si>
    <t>9783964336774</t>
  </si>
  <si>
    <t>I'm Standing on a Million Lives 11</t>
  </si>
  <si>
    <t>9783964336781</t>
  </si>
  <si>
    <t>I'm Standing on a Million Lives 12</t>
  </si>
  <si>
    <t>9783964336798</t>
  </si>
  <si>
    <t>I'm Standing on a Million Lives 13</t>
  </si>
  <si>
    <t xml:space="preserve">I'm Standing on a Million Lives 14 </t>
  </si>
  <si>
    <t xml:space="preserve">I'm Standing on a Million Lives 15 </t>
  </si>
  <si>
    <t>9783964338846</t>
  </si>
  <si>
    <t xml:space="preserve">I'm Standing on a Million Lives 16 </t>
  </si>
  <si>
    <t>9783964338853</t>
  </si>
  <si>
    <t xml:space="preserve">I'm Standing on a Million Lives 17 </t>
  </si>
  <si>
    <t>9783757304119</t>
  </si>
  <si>
    <t xml:space="preserve">I'm Standing on a Million Lives 18 </t>
  </si>
  <si>
    <t>I'm Standing on a Million Lives 19</t>
  </si>
  <si>
    <t>I'm Standing on a Million Lives 20 (EVT 07/26)</t>
  </si>
  <si>
    <t>9783757305659</t>
  </si>
  <si>
    <t xml:space="preserve">Ibitsu 1 </t>
  </si>
  <si>
    <t xml:space="preserve">Horror </t>
  </si>
  <si>
    <t>9783757305666</t>
  </si>
  <si>
    <t xml:space="preserve">Ibitsu 2 </t>
  </si>
  <si>
    <t>9783964331328</t>
  </si>
  <si>
    <t>Ich bin eine Spinne, na und? 1</t>
  </si>
  <si>
    <t>9783964331540</t>
  </si>
  <si>
    <t>Ich bin eine Spinne, na und? 2</t>
  </si>
  <si>
    <t>9783964331861</t>
  </si>
  <si>
    <t>Ich bin eine Spinne, na und? 3</t>
  </si>
  <si>
    <t>9783964332219</t>
  </si>
  <si>
    <t>Ich bin eine Spinne, na und? 4</t>
  </si>
  <si>
    <t>9783964332349</t>
  </si>
  <si>
    <t>Ich bin eine Spinne, na und? 5</t>
  </si>
  <si>
    <t>9783964332493</t>
  </si>
  <si>
    <t>Ich bin eine Spinne, na und? 6</t>
  </si>
  <si>
    <t>9783964333032</t>
  </si>
  <si>
    <t>Ich bin eine Spinne, na und? 8</t>
  </si>
  <si>
    <t>9783964334510</t>
  </si>
  <si>
    <t>Ich bin eine Spinne, na und? 9</t>
  </si>
  <si>
    <t>9783964336118</t>
  </si>
  <si>
    <t>Ich bin eine Spinne, na und? 10</t>
  </si>
  <si>
    <t>9783964336743</t>
  </si>
  <si>
    <t>Ich bin eine Spinne, na und? 11</t>
  </si>
  <si>
    <t>9783964336750</t>
  </si>
  <si>
    <t xml:space="preserve">Ich bin eine Spinne, na und? 12 </t>
  </si>
  <si>
    <t>9783964336767</t>
  </si>
  <si>
    <t xml:space="preserve">Ich bin eine Spinne, na und? 13 </t>
  </si>
  <si>
    <t>9783757305512</t>
  </si>
  <si>
    <t>Ich bin eine Spinne, na und? 14</t>
  </si>
  <si>
    <t>Ich bin eine Spinne, na und? 15 (EVT 05/26)</t>
  </si>
  <si>
    <t>9783964335333</t>
  </si>
  <si>
    <t>Ich bin eine Spinne, na und? - Die vier Schwestern 1</t>
  </si>
  <si>
    <t>9783964335340</t>
  </si>
  <si>
    <t>Ich bin eine Spinne, na und? - Die vier Schwestern 2</t>
  </si>
  <si>
    <t>9783964335357</t>
  </si>
  <si>
    <t>Ich bin eine Spinne, na und? - Die vier Schwestern 3</t>
  </si>
  <si>
    <t>9783964335364</t>
  </si>
  <si>
    <t>Ich bin eine Spinne, na und? - Die vier Schwestern 4</t>
  </si>
  <si>
    <t>9783964336729</t>
  </si>
  <si>
    <t>Ich bin eine Spinne, na und? - Die vier Schwestern 5</t>
  </si>
  <si>
    <t xml:space="preserve">Ich bin eine Spinne, na und? - Die vier Schwestern 6 </t>
  </si>
  <si>
    <t>9783964336088</t>
  </si>
  <si>
    <t>Ich kann dich nicht erreichen 1</t>
  </si>
  <si>
    <t>9783964336682</t>
  </si>
  <si>
    <t>Ich kann dich nicht erreichen 2</t>
  </si>
  <si>
    <t>9783964336699</t>
  </si>
  <si>
    <t>Ich kann dich nicht erreichen 3</t>
  </si>
  <si>
    <t>9783964336705</t>
  </si>
  <si>
    <t>Ich kann dich nicht erreichen 4</t>
  </si>
  <si>
    <t>9783964336712</t>
  </si>
  <si>
    <t xml:space="preserve">Ich kann dich nicht erreichen 5 </t>
  </si>
  <si>
    <t xml:space="preserve">Ich kann dich nicht erreichen 6 </t>
  </si>
  <si>
    <t>9783757302900</t>
  </si>
  <si>
    <t xml:space="preserve">Ich kann dich nicht erreichen 7 </t>
  </si>
  <si>
    <t>9783757304676</t>
  </si>
  <si>
    <t xml:space="preserve">Ich kann dich nicht erreichen 8 </t>
  </si>
  <si>
    <t>Ich kann dich nicht erreichen 9 (EVT 05/26)</t>
  </si>
  <si>
    <t>Ichi The Killer 1 (EVT 05/26)</t>
  </si>
  <si>
    <t>Ichi The Killer 2 (EVT 07/26)</t>
  </si>
  <si>
    <t>Ichi The Killer 3 (EVT 09/26)</t>
  </si>
  <si>
    <t>9783757303600</t>
  </si>
  <si>
    <t xml:space="preserve">Inside Mari 1 </t>
  </si>
  <si>
    <t>9783757303617</t>
  </si>
  <si>
    <t>Inside Mari 2</t>
  </si>
  <si>
    <t>9783757303624</t>
  </si>
  <si>
    <t>Inside Mari 3</t>
  </si>
  <si>
    <t>9783757303631</t>
  </si>
  <si>
    <t xml:space="preserve">Inside Mari 4 </t>
  </si>
  <si>
    <t>9783757303648</t>
  </si>
  <si>
    <t xml:space="preserve">Inside Mari 5 </t>
  </si>
  <si>
    <t>9783757303655</t>
  </si>
  <si>
    <t>Inside Mari 6 (EVT tba)</t>
  </si>
  <si>
    <t>Inside Mari 7 (EVT tba)</t>
  </si>
  <si>
    <t>Inside Mari 8 (EVT tba)</t>
  </si>
  <si>
    <t>Inside Mari 9 (EVT tba)</t>
  </si>
  <si>
    <t>9783964332257</t>
  </si>
  <si>
    <t>It's my Life 2</t>
  </si>
  <si>
    <t>9783964332387</t>
  </si>
  <si>
    <t>It's my Life 3</t>
  </si>
  <si>
    <t>9783964332462</t>
  </si>
  <si>
    <t>It's my Life 4</t>
  </si>
  <si>
    <t>9783964332851</t>
  </si>
  <si>
    <t>It's my Life 5</t>
  </si>
  <si>
    <t>9783964332998</t>
  </si>
  <si>
    <t>It's my Life 6</t>
  </si>
  <si>
    <t>9783964333100</t>
  </si>
  <si>
    <t>It's my Life 7</t>
  </si>
  <si>
    <t>9783964333391</t>
  </si>
  <si>
    <t>It's my Life 8</t>
  </si>
  <si>
    <t>9783964333407</t>
  </si>
  <si>
    <t>It's my Life 9</t>
  </si>
  <si>
    <t>9783964333414</t>
  </si>
  <si>
    <t>It's my Life 10</t>
  </si>
  <si>
    <t>9783964334183</t>
  </si>
  <si>
    <t>It's my Life 11</t>
  </si>
  <si>
    <t>9783964333957</t>
  </si>
  <si>
    <t>JoJo's Bizarre Adventure - Part 1: Phantom Blood 1</t>
  </si>
  <si>
    <t>9783964333964</t>
  </si>
  <si>
    <t>JoJo's Bizarre Adventure - Part 1: Phantom Blood 2</t>
  </si>
  <si>
    <t>9783964333971</t>
  </si>
  <si>
    <t xml:space="preserve">JoJo's Bizarre Adventure - Part 1: Phantom Blood 3 </t>
  </si>
  <si>
    <t>9783964333988</t>
  </si>
  <si>
    <t>JoJo's Bizarre Adventure - Part 2: Battle Tendency 1</t>
  </si>
  <si>
    <t>9783964333995</t>
  </si>
  <si>
    <t>JoJo's Bizarre Adventure - Part 2: Battle Tendency 2</t>
  </si>
  <si>
    <t>9783964334749</t>
  </si>
  <si>
    <t>JoJo's Bizarre Adventure - Part 2: Battle Tendency 3</t>
  </si>
  <si>
    <t>9783964334756</t>
  </si>
  <si>
    <t>JoJo's Bizarre Adventure - Part 2: Battle Tendency 4</t>
  </si>
  <si>
    <t>9783964335135</t>
  </si>
  <si>
    <t>JoJo's Bizarre Adventure – Part 3: Stardust Crusaders 1</t>
  </si>
  <si>
    <t>9783964335142</t>
  </si>
  <si>
    <t xml:space="preserve">JoJo's Bizarre Adventure – Part 3: Stardust Crusaders 2
</t>
  </si>
  <si>
    <t>9783964335159</t>
  </si>
  <si>
    <t>JoJo's Bizarre Adventure – Part 3: Stardust Crusaders 3</t>
  </si>
  <si>
    <t>9783964335166</t>
  </si>
  <si>
    <t>JoJo's Bizarre Adventure – Part 3: Stardust Crusaders 4</t>
  </si>
  <si>
    <t>9783964335173</t>
  </si>
  <si>
    <t>JoJo's Bizarre Adventure – Part 3: Stardust Crusaders 5</t>
  </si>
  <si>
    <t>9783964335180</t>
  </si>
  <si>
    <t>JoJo's Bizarre Adventure – Part 3: Stardust Crusaders 6</t>
  </si>
  <si>
    <t>JoJo's Bizarre Adventure – Part 3: Stardust Crusaders 7</t>
  </si>
  <si>
    <t xml:space="preserve">JoJo's Bizarre Adventure – Part 3: Stardust Crusaders 8 </t>
  </si>
  <si>
    <t xml:space="preserve">JoJo's Bizarre Adventure – Part 3: Stardust Crusaders 9 </t>
  </si>
  <si>
    <t>9783964335227</t>
  </si>
  <si>
    <t xml:space="preserve">JoJo's Bizarre Adventure – Part 3: Stardust Crusaders 10 </t>
  </si>
  <si>
    <t>9783757302870</t>
  </si>
  <si>
    <t xml:space="preserve">JoJo's Bizarre Adventure - Part 4: Diamond is Unbreakable 1 </t>
  </si>
  <si>
    <t>9783757302931</t>
  </si>
  <si>
    <t xml:space="preserve">JoJo's Bizarre Adventure - Part 4: Diamond is Unbreakable 2 </t>
  </si>
  <si>
    <t>9783757303785</t>
  </si>
  <si>
    <t>JoJo's Bizarre Adventure - Part 4: Diamond is Unbreakable 3</t>
  </si>
  <si>
    <t>9783757303792</t>
  </si>
  <si>
    <t>JoJo's Bizarre Adventure - Part 4: Diamond is Unbreakable 4</t>
  </si>
  <si>
    <t>9783757303808</t>
  </si>
  <si>
    <t>JoJo's Bizarre Adventure - Part 4: Diamond is Unbreakable 5</t>
  </si>
  <si>
    <t>9783757303815</t>
  </si>
  <si>
    <t xml:space="preserve">JoJo's Bizarre Adventure - Part 4: Diamond is Unbreakable 6 </t>
  </si>
  <si>
    <t>9783757303822</t>
  </si>
  <si>
    <t>JoJo's Bizarre Adventure - Part 4: Diamond is Unbreakable 7</t>
  </si>
  <si>
    <t>9783757303839</t>
  </si>
  <si>
    <t>JoJo's Bizarre Adventure - Part 4: Diamond is Unbreakable 8</t>
  </si>
  <si>
    <t>JoJo's Bizarre Adventure - Part 4: Diamond is Unbreakable 9</t>
  </si>
  <si>
    <t>JoJo's Bizarre Adventure - Part 4: Diamond is Unbreakable 10 (EVT 05/26)</t>
  </si>
  <si>
    <t>JoJo's Bizarre Adventure - Part 4: Diamond is Unbreakable 11 (EVT 06/26)</t>
  </si>
  <si>
    <t>JoJo's Bizarre Adventure - Part 4: Diamond is Unbreakable 12 (EVT 08/26)</t>
  </si>
  <si>
    <t>9783757303020</t>
  </si>
  <si>
    <t xml:space="preserve">Kaina of the Great Snow Sea 1 </t>
  </si>
  <si>
    <t>9783757303037</t>
  </si>
  <si>
    <t xml:space="preserve">Kaina of the Great Snow Sea 2 </t>
  </si>
  <si>
    <t>9783757304133</t>
  </si>
  <si>
    <t xml:space="preserve">Kaina of the Great Snow Sea 3 </t>
  </si>
  <si>
    <t>Kaina of the Great Snow Sea 4 (EVT 01/26)</t>
  </si>
  <si>
    <t>9783964335388</t>
  </si>
  <si>
    <t>Kanojo mo Kanojo - Gelegenheit macht Liebe 1</t>
  </si>
  <si>
    <t>9783964335395</t>
  </si>
  <si>
    <t>Kanojo mo Kanojo - Gelegenheit macht Liebe 2</t>
  </si>
  <si>
    <t>9783964335401</t>
  </si>
  <si>
    <t>Kanojo mo Kanojo - Gelegenheit macht Liebe 3</t>
  </si>
  <si>
    <t>9783964335418</t>
  </si>
  <si>
    <t>Kanojo mo Kanojo - Gelegenheit macht Liebe 4</t>
  </si>
  <si>
    <t>9783964335425</t>
  </si>
  <si>
    <t>Kanojo mo Kanojo - Gelegenheit macht Liebe 5</t>
  </si>
  <si>
    <t>9783964335890</t>
  </si>
  <si>
    <t>Kanojo mo Kanojo - Gelegenheit macht Liebe 6</t>
  </si>
  <si>
    <t>9783964335906</t>
  </si>
  <si>
    <t>Kanojo mo Kanojo - Gelegenheit macht Liebe 7</t>
  </si>
  <si>
    <t>9783964335913</t>
  </si>
  <si>
    <t>Kanojo mo Kanojo - Gelegenheit macht Liebe 8</t>
  </si>
  <si>
    <t>9783964335920</t>
  </si>
  <si>
    <t>Kanojo mo Kanojo - Gelegenheit macht Liebe 9</t>
  </si>
  <si>
    <t>9783964335937</t>
  </si>
  <si>
    <t>Kanojo mo Kanojo - Gelegenheit macht Liebe 10</t>
  </si>
  <si>
    <t>9783964335944</t>
  </si>
  <si>
    <t>Kanojo mo Kanojo - Gelegenheit macht Liebe 11</t>
  </si>
  <si>
    <t>9783964335951</t>
  </si>
  <si>
    <t xml:space="preserve">Kanojo mo Kanojo - Gelegenheit macht Liebe 12 </t>
  </si>
  <si>
    <t xml:space="preserve">Kanojo mo Kanojo - Gelegenheit macht Liebe 13 </t>
  </si>
  <si>
    <t xml:space="preserve">Kanojo mo Kanojo - Gelegenheit macht Liebe 14 </t>
  </si>
  <si>
    <t>Kanojo mo Kanojo - Gelegenheit macht Liebe 15</t>
  </si>
  <si>
    <t>9783964339812</t>
  </si>
  <si>
    <t>Kanojo mo Kanojo - Gelegenheit macht Liebe 16</t>
  </si>
  <si>
    <t>Kill Blue 1 (EVT 04/26)</t>
  </si>
  <si>
    <t>Kill Blue Starterset: Band 1-2 (EVT 04/26)</t>
  </si>
  <si>
    <t>Kill Blue 2 (EVT 04/26)</t>
  </si>
  <si>
    <t>Kill Blue 3 (EVT 06/26)</t>
  </si>
  <si>
    <t>Kill Blue 4 (EVT 08/26)</t>
  </si>
  <si>
    <t>Knights of Sidonia - Master Edition 1</t>
  </si>
  <si>
    <t>Knights of Sidonia - Master Edition 2</t>
  </si>
  <si>
    <t>Knights of Sidonia - Master Edition 3</t>
  </si>
  <si>
    <t>Knights of Sidonia - Master Edition 4</t>
  </si>
  <si>
    <t>Knights of Sidonia - Master Edition 5</t>
  </si>
  <si>
    <t>Knights of Sidonia - Master Edition 6</t>
  </si>
  <si>
    <t>Knights of Sidonia - Master Edition 7</t>
  </si>
  <si>
    <t>Kuhime 1</t>
  </si>
  <si>
    <t>9783757305178</t>
  </si>
  <si>
    <t xml:space="preserve">Kuroko's Basketball 01 </t>
  </si>
  <si>
    <t>9783757305185</t>
  </si>
  <si>
    <t>Kuroko's Basketball 02</t>
  </si>
  <si>
    <t>9783757305192</t>
  </si>
  <si>
    <t xml:space="preserve">Kuroko's Basketball 03 </t>
  </si>
  <si>
    <t>Kuroko's Basketball 04</t>
  </si>
  <si>
    <t>Kuroko's Basketball 05</t>
  </si>
  <si>
    <t xml:space="preserve">Kuroko's Basketball 06 (EVT 04/26) </t>
  </si>
  <si>
    <t>Kuroko's Basketball 07 (EVT 05/26)</t>
  </si>
  <si>
    <t>Kuroko's Basketball 08 (EVT 07/26)</t>
  </si>
  <si>
    <t>Kuroko's Basketball 08 mit Sammelschuber (EVT 07/26)</t>
  </si>
  <si>
    <t>Kuroko's Basketball 09 (EVT 09/26)</t>
  </si>
  <si>
    <t>9783964333094</t>
  </si>
  <si>
    <t>Laid-Back Camp 1</t>
  </si>
  <si>
    <t>Laid-Back Camp 2</t>
  </si>
  <si>
    <t>9783964333353</t>
  </si>
  <si>
    <t>Laid-Back Camp 3</t>
  </si>
  <si>
    <t>9783964333360</t>
  </si>
  <si>
    <t>Laid-Back Camp 4</t>
  </si>
  <si>
    <t>9783964333377</t>
  </si>
  <si>
    <t>Laid-Back Camp 5</t>
  </si>
  <si>
    <t>9783964334268</t>
  </si>
  <si>
    <t>Laid-Back Camp 6</t>
  </si>
  <si>
    <t>9783964334275</t>
  </si>
  <si>
    <t>Laid-Back Camp 7</t>
  </si>
  <si>
    <t>9783964334282</t>
  </si>
  <si>
    <t>Laid-Back Camp 8</t>
  </si>
  <si>
    <t>9783964334299</t>
  </si>
  <si>
    <t>Laid-Back Camp 9</t>
  </si>
  <si>
    <t>9783964334305</t>
  </si>
  <si>
    <t>Laid-Back Camp 10</t>
  </si>
  <si>
    <t>9783964335371</t>
  </si>
  <si>
    <t>Laid-Back Camp 11</t>
  </si>
  <si>
    <t>9783964335777</t>
  </si>
  <si>
    <t>Laid-Back Camp 12</t>
  </si>
  <si>
    <t>9783964335784</t>
  </si>
  <si>
    <t>Laid-Back Camp 13</t>
  </si>
  <si>
    <t>9783757302887</t>
  </si>
  <si>
    <t xml:space="preserve">Laid-Back Camp 14 </t>
  </si>
  <si>
    <t>9783757304805</t>
  </si>
  <si>
    <t>Laid-Back Camp 15</t>
  </si>
  <si>
    <t>Laid-Back Camp 16 (EVT 06/26)</t>
  </si>
  <si>
    <t>9783964330802</t>
  </si>
  <si>
    <t>Layla und das Biest, das sterben möchte 1</t>
  </si>
  <si>
    <t>9783964330840</t>
  </si>
  <si>
    <t>Layla und das Biest, das sterben möchte 2</t>
  </si>
  <si>
    <t>9783964331410</t>
  </si>
  <si>
    <t>Layla und das Biest, das sterben möchte 3</t>
  </si>
  <si>
    <t>9783964331700</t>
  </si>
  <si>
    <t>Layla und das Biest, das sterben möchte 4</t>
  </si>
  <si>
    <t>9783964335500</t>
  </si>
  <si>
    <t>Life Lessons with Uramichi 1</t>
  </si>
  <si>
    <t>9783964335517</t>
  </si>
  <si>
    <t>Life Lessons with Uramichi 2</t>
  </si>
  <si>
    <t>9783964335524</t>
  </si>
  <si>
    <t>Life Lessons with Uramichi 3</t>
  </si>
  <si>
    <t>9783964335531</t>
  </si>
  <si>
    <t>Life Lessons with Uramichi 4</t>
  </si>
  <si>
    <t>9783964335548</t>
  </si>
  <si>
    <t>Life Lessons with Uramichi 5</t>
  </si>
  <si>
    <t>9783964337047</t>
  </si>
  <si>
    <t>Life Lessons with Uramichi 7</t>
  </si>
  <si>
    <t>9783757302856</t>
  </si>
  <si>
    <t xml:space="preserve">Life Lessons with Uramichi 8 </t>
  </si>
  <si>
    <t>9783757304140</t>
  </si>
  <si>
    <t xml:space="preserve">Life Lessons with Uramichi 9 </t>
  </si>
  <si>
    <t>Life Lessons with Uramichi 10</t>
  </si>
  <si>
    <t>9783964335753</t>
  </si>
  <si>
    <t>Love of Kill 1</t>
  </si>
  <si>
    <t>9783964335791</t>
  </si>
  <si>
    <t>Love of Kill 2</t>
  </si>
  <si>
    <t>9783964335807</t>
  </si>
  <si>
    <t>Love of Kill 3</t>
  </si>
  <si>
    <t>9783964335814</t>
  </si>
  <si>
    <t>Love of Kill 4</t>
  </si>
  <si>
    <t>9783964335821</t>
  </si>
  <si>
    <t>Love of Kill 5</t>
  </si>
  <si>
    <t>9783964335838</t>
  </si>
  <si>
    <t>Love of Kill 6</t>
  </si>
  <si>
    <t>9783964335845</t>
  </si>
  <si>
    <t>Love of Kill 7</t>
  </si>
  <si>
    <t>9783964335852</t>
  </si>
  <si>
    <t>Love of Kill 8</t>
  </si>
  <si>
    <t>9783964335869</t>
  </si>
  <si>
    <t xml:space="preserve">Love of Kill 9 </t>
  </si>
  <si>
    <t xml:space="preserve">Love of Kill 10 </t>
  </si>
  <si>
    <t xml:space="preserve">Love of Kill 11 </t>
  </si>
  <si>
    <t xml:space="preserve">Love of Kill 12 </t>
  </si>
  <si>
    <t>9783964338358</t>
  </si>
  <si>
    <t xml:space="preserve">Love of Kill 13 </t>
  </si>
  <si>
    <t>9783757304843</t>
  </si>
  <si>
    <t xml:space="preserve">Love of Kill 14 </t>
  </si>
  <si>
    <t>9783964337139</t>
  </si>
  <si>
    <t>Lovelock of Majestic War 1</t>
  </si>
  <si>
    <t>9783964337146</t>
  </si>
  <si>
    <t>Lovelock of Majestic War 2</t>
  </si>
  <si>
    <t>9783964337153</t>
  </si>
  <si>
    <t>Lovelock of Majestic War 3</t>
  </si>
  <si>
    <t>9783964337160</t>
  </si>
  <si>
    <t>Lovelock of Majestic War 4</t>
  </si>
  <si>
    <t>9783964336125</t>
  </si>
  <si>
    <t>Mein geliebter Gaming-Freund ist mein fieser Boss?! Σ(･口･)</t>
  </si>
  <si>
    <t>9783964338365</t>
  </si>
  <si>
    <t>Mein geliebter Gaming-Freund ist mein fieser Boss?! Σ(･口･) 2</t>
  </si>
  <si>
    <t>9783757303006</t>
  </si>
  <si>
    <t>Mein geliebter Gaming-Freund ist mein fieser Boss?! Σ(･口･) 3</t>
  </si>
  <si>
    <t>9783964335449</t>
  </si>
  <si>
    <t xml:space="preserve">Mein Schulgeist Hanako 0
</t>
  </si>
  <si>
    <t>Horror / Mystery</t>
  </si>
  <si>
    <t>9783964333131</t>
  </si>
  <si>
    <t xml:space="preserve">Mein Schulgeist Hanako 1
</t>
  </si>
  <si>
    <t>9783964333315</t>
  </si>
  <si>
    <t>Mein Schulgeist Hanako 2</t>
  </si>
  <si>
    <t>9783964333322</t>
  </si>
  <si>
    <t>Mein Schulgeist Hanako 3</t>
  </si>
  <si>
    <t>9783964333339</t>
  </si>
  <si>
    <t>Mein Schulgeist Hanako 4</t>
  </si>
  <si>
    <t>9783964333346</t>
  </si>
  <si>
    <t>Mein Schulgeist Hanako 5</t>
  </si>
  <si>
    <t>9783964334398</t>
  </si>
  <si>
    <t>Mein Schulgeist Hanako 6</t>
  </si>
  <si>
    <t>9783964334404</t>
  </si>
  <si>
    <t>Mein Schulgeist Hanako 7</t>
  </si>
  <si>
    <t>9783964334411</t>
  </si>
  <si>
    <t>Mein Schulgeist Hanako 8</t>
  </si>
  <si>
    <t>9783964334428</t>
  </si>
  <si>
    <t>Mein Schulgeist Hanako 9</t>
  </si>
  <si>
    <t>9783964334435</t>
  </si>
  <si>
    <t>Mein Schulgeist Hanako 10</t>
  </si>
  <si>
    <t>9783964336149</t>
  </si>
  <si>
    <t>Mein Schulgeist Hanako 11</t>
  </si>
  <si>
    <t>9783964336156</t>
  </si>
  <si>
    <t>Mein Schulgeist Hanako 12</t>
  </si>
  <si>
    <t>9783964336163</t>
  </si>
  <si>
    <t>Mein Schulgeist Hanako 13</t>
  </si>
  <si>
    <t>9783964336170</t>
  </si>
  <si>
    <t>Mein Schulgeist Hanako 14</t>
  </si>
  <si>
    <t>9783964336187</t>
  </si>
  <si>
    <t>Mein Schulgeist Hanako 15</t>
  </si>
  <si>
    <t>9783964336194</t>
  </si>
  <si>
    <t>Mein Schulgeist Hanako 16</t>
  </si>
  <si>
    <t>9783964336200</t>
  </si>
  <si>
    <t>Mein Schulgeist Hanako 17</t>
  </si>
  <si>
    <t xml:space="preserve">Mein Schulgeist Hanako 18 </t>
  </si>
  <si>
    <t xml:space="preserve">Mein Schulgeist Hanako 19 
</t>
  </si>
  <si>
    <t>9783964339881</t>
  </si>
  <si>
    <t xml:space="preserve">Mein Schulgeist Hanako 20 </t>
  </si>
  <si>
    <t>9783964339898</t>
  </si>
  <si>
    <t xml:space="preserve">Mein Schulgeist Hanako 21 </t>
  </si>
  <si>
    <t>9783757305598</t>
  </si>
  <si>
    <t xml:space="preserve">Mein Schulgeist Hanako 22 </t>
  </si>
  <si>
    <t>Mein Schulgeist Hanako 23</t>
  </si>
  <si>
    <t>Mein Schulgeist Hanako 24 (EVT 08/26)</t>
  </si>
  <si>
    <t>Mein Schulgeist Hanako - Artbook</t>
  </si>
  <si>
    <t>Mein Schulgeist Hanako - Artbook 2</t>
  </si>
  <si>
    <t>9783964336132</t>
  </si>
  <si>
    <t>Mein Schulgeist Hanako – After School</t>
  </si>
  <si>
    <t>9783757304836</t>
  </si>
  <si>
    <t xml:space="preserve">Mein Schulgeist Hanako – After School 2 </t>
  </si>
  <si>
    <t>9783964338044</t>
  </si>
  <si>
    <t>Midnight Monologue</t>
  </si>
  <si>
    <t>Midnight Monologue Limited Edition</t>
  </si>
  <si>
    <t>9783964336095</t>
  </si>
  <si>
    <t>Mieruko-chan - Die Geister, die mich riefen 1</t>
  </si>
  <si>
    <t>9783964336217</t>
  </si>
  <si>
    <t>Mieruko-chan - Die Geister, die mich riefen 2</t>
  </si>
  <si>
    <t>9783964336224</t>
  </si>
  <si>
    <t>Mieruko-chan - Die Geister, die mich riefen 3</t>
  </si>
  <si>
    <t>9783964336231</t>
  </si>
  <si>
    <t>Mieruko-chan - Die Geister, die mich riefen 4</t>
  </si>
  <si>
    <t>9783964336248</t>
  </si>
  <si>
    <t>Mieruko-chan - Die Geister, die mich riefen 5</t>
  </si>
  <si>
    <t>9783964336255</t>
  </si>
  <si>
    <t>Mieruko-chan - Die Geister, die mich riefen 6</t>
  </si>
  <si>
    <t>9783964338372</t>
  </si>
  <si>
    <t>Mieruko-chan - Die Geister, die mich riefen 7</t>
  </si>
  <si>
    <t xml:space="preserve">Mieruko-chan - Die Geister, die mich riefen 8 </t>
  </si>
  <si>
    <t>9783964338396</t>
  </si>
  <si>
    <t xml:space="preserve">Mieruko-chan - Die Geister, die mich riefen 9 </t>
  </si>
  <si>
    <t>9783964338402</t>
  </si>
  <si>
    <t xml:space="preserve">Mieruko-chan - Die Geister, die mich riefen 10 </t>
  </si>
  <si>
    <t>Mieruko-chan - Die Geister, die mich riefen 11 (EVT tba)</t>
  </si>
  <si>
    <t>Mieruko-chan - Die Geister, die mich riefen 12 (EVT 08/26)</t>
  </si>
  <si>
    <t>9783757304201</t>
  </si>
  <si>
    <t xml:space="preserve">MOBILE SUIT GUNDAM THE ORIGIN 1 </t>
  </si>
  <si>
    <t>9783757304218</t>
  </si>
  <si>
    <t xml:space="preserve">MOBILE SUIT GUNDAM THE ORIGIN 2 </t>
  </si>
  <si>
    <t>9783757304225</t>
  </si>
  <si>
    <t>MOBILE SUIT GUNDAM THE ORIGIN 3</t>
  </si>
  <si>
    <t>9783757304232</t>
  </si>
  <si>
    <t>MOBILE SUIT GUNDAM THE ORIGIN 4</t>
  </si>
  <si>
    <t>MOBILE SUIT GUNDAM THE ORIGIN 5</t>
  </si>
  <si>
    <t>MOBILE SUIT GUNDAM THE ORIGIN 6</t>
  </si>
  <si>
    <t>MOBILE SUIT GUNDAM THE ORIGIN 7 (EVT 05/26)</t>
  </si>
  <si>
    <t>MOBILE SUIT GUNDAM THE ORIGIN 8 (EVT 08/26)</t>
  </si>
  <si>
    <t>9783964338624</t>
  </si>
  <si>
    <t>Mononogatari – Die Wächter der Artefaktgeister 1</t>
  </si>
  <si>
    <t>9783964338631</t>
  </si>
  <si>
    <t xml:space="preserve">Mononogatari – Die Wächter der Artefaktgeister 2 </t>
  </si>
  <si>
    <t xml:space="preserve">Mononogatari – Die Wächter der Artefaktgeister 3 </t>
  </si>
  <si>
    <t xml:space="preserve">Mononogatari – Die Wächter der Artefaktgeister 4 </t>
  </si>
  <si>
    <t xml:space="preserve">Mononogatari – Die Wächter der Artefaktgeister 5 </t>
  </si>
  <si>
    <t>9783964338679</t>
  </si>
  <si>
    <t xml:space="preserve">Mononogatari – Die Wächter der Artefaktgeister 6 </t>
  </si>
  <si>
    <t>9783964338686</t>
  </si>
  <si>
    <t xml:space="preserve">Mononogatari – Die Wächter der Artefaktgeister 7 </t>
  </si>
  <si>
    <t>9783964338693</t>
  </si>
  <si>
    <t xml:space="preserve">Mononogatari – Die Wächter der Artefaktgeister 8 </t>
  </si>
  <si>
    <t>9783964338709</t>
  </si>
  <si>
    <t>Mononogatari – Die Wächter der Artefaktgeister 9</t>
  </si>
  <si>
    <t>9783964338716</t>
  </si>
  <si>
    <t>Mononogatari – Die Wächter der Artefaktgeister 10</t>
  </si>
  <si>
    <t>9783964338723</t>
  </si>
  <si>
    <t xml:space="preserve">Mononogatari – Die Wächter der Artefaktgeister 11 </t>
  </si>
  <si>
    <t>Mononogatari – Die Wächter der Artefaktgeister 12</t>
  </si>
  <si>
    <t>Mononogatari – Die Wächter der Artefaktgeister 13</t>
  </si>
  <si>
    <t>Mononogatari – Die Wächter der Artefaktgeister 14 (EVT 07/26)</t>
  </si>
  <si>
    <t>Mushishi - Perfect Edition 1</t>
  </si>
  <si>
    <t>9783964333148</t>
  </si>
  <si>
    <t>Mushishi - Perfect Edition 2</t>
  </si>
  <si>
    <t>9783964333421</t>
  </si>
  <si>
    <t>Mushishi - Perfect Edition 3</t>
  </si>
  <si>
    <t>9783964333438</t>
  </si>
  <si>
    <t>Mushishi - Perfect Edition 4</t>
  </si>
  <si>
    <t>9783964333445</t>
  </si>
  <si>
    <t>Mushishi - Perfect Edition 5</t>
  </si>
  <si>
    <t>9783964333452</t>
  </si>
  <si>
    <t>Mushishi - Perfect Edition 6</t>
  </si>
  <si>
    <t>9783964333469</t>
  </si>
  <si>
    <t>Mushishi - Perfect Edition 7</t>
  </si>
  <si>
    <t>9783964333476</t>
  </si>
  <si>
    <t>Mushishi - Perfect Edition 8</t>
  </si>
  <si>
    <t>9783964333483</t>
  </si>
  <si>
    <t>Mushishi - Perfect Edition 9</t>
  </si>
  <si>
    <t>9783964333490</t>
  </si>
  <si>
    <t>Mushishi - Perfect Edition 10</t>
  </si>
  <si>
    <t>Doppelpack: Mushishi - Perfect Edition 1-2</t>
  </si>
  <si>
    <t>9783964337252</t>
  </si>
  <si>
    <t>My Boy 1</t>
  </si>
  <si>
    <t>9783964337269</t>
  </si>
  <si>
    <t>My Boy 2</t>
  </si>
  <si>
    <t>9783964337276</t>
  </si>
  <si>
    <t>My Boy 3</t>
  </si>
  <si>
    <t>9783964337283</t>
  </si>
  <si>
    <t>My Boy 4</t>
  </si>
  <si>
    <t>9783964337290</t>
  </si>
  <si>
    <t>My Boy 5</t>
  </si>
  <si>
    <t>9783964337306</t>
  </si>
  <si>
    <t xml:space="preserve">My Boy 6 </t>
  </si>
  <si>
    <t xml:space="preserve">My Boy 7 </t>
  </si>
  <si>
    <t xml:space="preserve">My Boy 8 </t>
  </si>
  <si>
    <t xml:space="preserve">My Boy 9 </t>
  </si>
  <si>
    <t>9783964336057</t>
  </si>
  <si>
    <t>My Home Hero 1</t>
  </si>
  <si>
    <t>9783964336064</t>
  </si>
  <si>
    <t>My Home Hero 2</t>
  </si>
  <si>
    <t>9783964336071</t>
  </si>
  <si>
    <t>My Home Hero 3</t>
  </si>
  <si>
    <t>9783964336552</t>
  </si>
  <si>
    <t>My Home Hero 4</t>
  </si>
  <si>
    <t>9783964336569</t>
  </si>
  <si>
    <t>My Home Hero 5</t>
  </si>
  <si>
    <t>9783964336576</t>
  </si>
  <si>
    <t>My Home Hero 6</t>
  </si>
  <si>
    <t>9783964336583</t>
  </si>
  <si>
    <t>My Home Hero 7</t>
  </si>
  <si>
    <t>9783964336590</t>
  </si>
  <si>
    <t>My Home Hero 8</t>
  </si>
  <si>
    <t>9783964336606</t>
  </si>
  <si>
    <t xml:space="preserve">My Home Hero 9 </t>
  </si>
  <si>
    <t xml:space="preserve">My Home Hero 10 </t>
  </si>
  <si>
    <t xml:space="preserve">My Home Hero 11 </t>
  </si>
  <si>
    <t xml:space="preserve">My Home Hero 12 </t>
  </si>
  <si>
    <t>9783964336644</t>
  </si>
  <si>
    <t xml:space="preserve">My Home Hero 13 </t>
  </si>
  <si>
    <t>9783964336651</t>
  </si>
  <si>
    <t xml:space="preserve">My Home Hero 14 </t>
  </si>
  <si>
    <t>9783964336668</t>
  </si>
  <si>
    <t>My Home Hero 15</t>
  </si>
  <si>
    <t>9783964336675</t>
  </si>
  <si>
    <t>My Home Hero 16</t>
  </si>
  <si>
    <t>9783757303884</t>
  </si>
  <si>
    <t>My Home Hero 17</t>
  </si>
  <si>
    <t>9783757303891</t>
  </si>
  <si>
    <t>My Home Hero 18</t>
  </si>
  <si>
    <t>My Home Hero 19</t>
  </si>
  <si>
    <t>My Home Hero 20 (EVT tba)</t>
  </si>
  <si>
    <t>My Home Hero 21 (EVT tba)</t>
  </si>
  <si>
    <t>9783757305345</t>
  </si>
  <si>
    <t xml:space="preserve">My Love Story with Yamada-kun at LVL 999 1 </t>
  </si>
  <si>
    <t>9783757305352</t>
  </si>
  <si>
    <t>My Love Story with Yamada-kun at LVL 999 2</t>
  </si>
  <si>
    <t>9783757305369</t>
  </si>
  <si>
    <t>My Love Story with Yamada-kun at LVL 999 3</t>
  </si>
  <si>
    <t>My Love Story with Yamada-kun at LVL 999 4</t>
  </si>
  <si>
    <t>My Love Story with Yamada-kun at LVL 999 5</t>
  </si>
  <si>
    <t>My Love Story with Yamada-kun at LVL 999 6 (EVT 06/26)</t>
  </si>
  <si>
    <t>9783964333254</t>
  </si>
  <si>
    <t>My Next Life as a Villainess 1</t>
  </si>
  <si>
    <t>9783964333544</t>
  </si>
  <si>
    <t>My Next Life as a Villainess 2</t>
  </si>
  <si>
    <t>9783964333551</t>
  </si>
  <si>
    <t>My Next Life as a Villainess 3</t>
  </si>
  <si>
    <t>9783964333568</t>
  </si>
  <si>
    <t>My Next Life as a Villainess 4</t>
  </si>
  <si>
    <t>9783964334473</t>
  </si>
  <si>
    <t>My Next Life as a Villainess 5</t>
  </si>
  <si>
    <t>9783964335562</t>
  </si>
  <si>
    <t>My Next Life as a Villainess 6</t>
  </si>
  <si>
    <t>9783964336002</t>
  </si>
  <si>
    <t>My Next Life as a Villainess 7</t>
  </si>
  <si>
    <t>9783964338419</t>
  </si>
  <si>
    <t>My Next Life as a Villainess 8</t>
  </si>
  <si>
    <t>9783964338426</t>
  </si>
  <si>
    <t xml:space="preserve">My Next Life as a Villainess 9 </t>
  </si>
  <si>
    <t>9783964338433</t>
  </si>
  <si>
    <t xml:space="preserve">My Next Life as a Villainess 10 </t>
  </si>
  <si>
    <t>9783757306885</t>
  </si>
  <si>
    <t>My Next Life as a Villainess 11 (EVT 04/26)</t>
  </si>
  <si>
    <t>9783757305451</t>
  </si>
  <si>
    <t xml:space="preserve">Doppelpack: My Next Life as a Villainess 1-2 </t>
  </si>
  <si>
    <t>Old-fashioned Cupcake 1</t>
  </si>
  <si>
    <t>Old-fashioned Cupcake 2 (EVT 05/26)</t>
  </si>
  <si>
    <t>9783757304980</t>
  </si>
  <si>
    <t xml:space="preserve">Our Not-So-Lonely Planet Travel Guide 1 </t>
  </si>
  <si>
    <t>9783757304997</t>
  </si>
  <si>
    <t>Our Not-So-Lonely Planet Travel Guide 2</t>
  </si>
  <si>
    <t>Our Not-So-Lonely Planet Travel Guide 3</t>
  </si>
  <si>
    <t>Our Not-So-Lonely Planet Travel Guide 4</t>
  </si>
  <si>
    <t>Our Not-So-Lonely Planet Travel Guide 5</t>
  </si>
  <si>
    <t>Our Not-So-Lonely Planet Travel Guide 6 (EVT 05/26)</t>
  </si>
  <si>
    <t>9783757303945</t>
  </si>
  <si>
    <t xml:space="preserve">Pumpkin Night 1 </t>
  </si>
  <si>
    <t>9783757303952</t>
  </si>
  <si>
    <t>Pumpkin Night 2</t>
  </si>
  <si>
    <t>9783757303969</t>
  </si>
  <si>
    <t xml:space="preserve">Pumpkin Night 3 </t>
  </si>
  <si>
    <t>9783757303976</t>
  </si>
  <si>
    <t xml:space="preserve">Pumpkin Night 4 </t>
  </si>
  <si>
    <t>Pumpkin Night 5</t>
  </si>
  <si>
    <t>Pumpkin Night 6</t>
  </si>
  <si>
    <t>Pumpkin Night 7 (EVT tba)</t>
  </si>
  <si>
    <t>Pumpkin Night 8 (EVT tba)</t>
  </si>
  <si>
    <t>Pumpkin Night 9 (EVT tba)</t>
  </si>
  <si>
    <t>Quin Zaza  - Die letzten Drachenfänger 1</t>
  </si>
  <si>
    <t>9783964330765</t>
  </si>
  <si>
    <t>Quin Zaza  - Die letzten Drachenfänger 2</t>
  </si>
  <si>
    <t>9783964331663</t>
  </si>
  <si>
    <t>Quin Zaza  - Die letzten Drachenfänger 3</t>
  </si>
  <si>
    <t>9783964331984</t>
  </si>
  <si>
    <t>Quin Zaza  - Die letzten Drachenfänger 4</t>
  </si>
  <si>
    <t>9783964332240</t>
  </si>
  <si>
    <t>Quin Zaza  - Die letzten Drachenfänger 5</t>
  </si>
  <si>
    <t>9783964332370</t>
  </si>
  <si>
    <t>Quin Zaza  - Die letzten Drachenfänger 6</t>
  </si>
  <si>
    <t>9783964332936</t>
  </si>
  <si>
    <t>Quin Zaza  - Die letzten Drachenfänger 7</t>
  </si>
  <si>
    <t>9783964333582</t>
  </si>
  <si>
    <t>Quin Zaza  - Die letzten Drachenfänger 8</t>
  </si>
  <si>
    <t>9783964333599</t>
  </si>
  <si>
    <t>Quin Zaza  - Die letzten Drachenfänger 9</t>
  </si>
  <si>
    <t>9783964333605</t>
  </si>
  <si>
    <t>Quin Zaza - Die letzten Drachenfänger 10</t>
  </si>
  <si>
    <t>9783964336392</t>
  </si>
  <si>
    <t>Quin Zaza - Die letzten Drachenfänger 11</t>
  </si>
  <si>
    <t>9783964336958</t>
  </si>
  <si>
    <t>Quin Zaza – Die letzten Drachenfänger 12</t>
  </si>
  <si>
    <t>9783964338440</t>
  </si>
  <si>
    <t xml:space="preserve">Quin Zaza - Die letzten Drachenfänger 13 </t>
  </si>
  <si>
    <t xml:space="preserve">Quin Zaza - Die letzten Drachenfänger 14 </t>
  </si>
  <si>
    <t>9783964338464</t>
  </si>
  <si>
    <t xml:space="preserve">Quin Zaza - Die letzten Drachenfänger 15 </t>
  </si>
  <si>
    <t>9783757304768</t>
  </si>
  <si>
    <t xml:space="preserve">Quin Zaza - Die letzten Drachenfänger 16 </t>
  </si>
  <si>
    <t xml:space="preserve">Quin Zaza - Die letzten Drachenfänger 17 </t>
  </si>
  <si>
    <t>Quin Zaza - Die letzten Drachenfänger 18 (EVT 09/26)</t>
  </si>
  <si>
    <t>9783757304874</t>
  </si>
  <si>
    <t xml:space="preserve">RAINBOW 1 </t>
  </si>
  <si>
    <t>RAINBOW 2</t>
  </si>
  <si>
    <t>RAINBOW 3</t>
  </si>
  <si>
    <t>RAINBOW 4</t>
  </si>
  <si>
    <t>RAINBOW 5 (EVT 04/26)</t>
  </si>
  <si>
    <t>RAINBOW 6 (EVT 06/26)</t>
  </si>
  <si>
    <t>RAINBOW 7 (EVT 08/26)</t>
  </si>
  <si>
    <t>9783757304324</t>
  </si>
  <si>
    <t xml:space="preserve">Record of Ragnarok 1 </t>
  </si>
  <si>
    <t>9783757304331</t>
  </si>
  <si>
    <t>Record of Ragnarok 2</t>
  </si>
  <si>
    <t>9783757304348</t>
  </si>
  <si>
    <t>Record of Ragnarok 3</t>
  </si>
  <si>
    <t>9783757304355</t>
  </si>
  <si>
    <t>Record of Ragnarok 4</t>
  </si>
  <si>
    <t>9783757304362</t>
  </si>
  <si>
    <t>Record of Ragnarok 5</t>
  </si>
  <si>
    <t>9783757304379</t>
  </si>
  <si>
    <t xml:space="preserve">Record of Ragnarok 6 </t>
  </si>
  <si>
    <t>9783757304386</t>
  </si>
  <si>
    <t xml:space="preserve">Record of Ragnarok 7 </t>
  </si>
  <si>
    <t>9783757304393</t>
  </si>
  <si>
    <t>Record of Ragnarok 8</t>
  </si>
  <si>
    <t>Record of Ragnarok 9</t>
  </si>
  <si>
    <t>Record of Ragnarok 10 (EVT 05/26)</t>
  </si>
  <si>
    <t>Record of Ragnarok 11 (EVT 07/26)</t>
  </si>
  <si>
    <t>Record of Ragnarok 12 (EVT 09/26)</t>
  </si>
  <si>
    <t>Record of Ragnarok: The Jack the Ripper Case Files 1 (EVT 06/26)</t>
  </si>
  <si>
    <t>Record of Ragnarok: The Jack the Ripper Case Files 2 (EVT 08/26)</t>
  </si>
  <si>
    <t>RG Veda - Master Edition 1</t>
  </si>
  <si>
    <t>RG Veda - Master Edition 2</t>
  </si>
  <si>
    <t>9783964338518</t>
  </si>
  <si>
    <t>Shadows House 1</t>
  </si>
  <si>
    <t xml:space="preserve">Shadows House 2 </t>
  </si>
  <si>
    <t xml:space="preserve">Shadows House 3 </t>
  </si>
  <si>
    <t xml:space="preserve">Shadows House 4 </t>
  </si>
  <si>
    <t>9783964338556</t>
  </si>
  <si>
    <t xml:space="preserve">Shadows House 5 </t>
  </si>
  <si>
    <t>9783964338563</t>
  </si>
  <si>
    <t xml:space="preserve">Shadows House 6 </t>
  </si>
  <si>
    <t>9783964338570</t>
  </si>
  <si>
    <t xml:space="preserve">Shadows House 7 </t>
  </si>
  <si>
    <t>9783964338587</t>
  </si>
  <si>
    <t>Shadows House 8</t>
  </si>
  <si>
    <t>9783964338594</t>
  </si>
  <si>
    <t>Shadows House 9</t>
  </si>
  <si>
    <t>9783964338600</t>
  </si>
  <si>
    <t>Shadows House 10</t>
  </si>
  <si>
    <t>9783964338617</t>
  </si>
  <si>
    <t xml:space="preserve">Shadows House 11 </t>
  </si>
  <si>
    <t>9783757304010</t>
  </si>
  <si>
    <t xml:space="preserve">Shadows House 12 </t>
  </si>
  <si>
    <t>9783757304027</t>
  </si>
  <si>
    <t>Shadows House 13</t>
  </si>
  <si>
    <t xml:space="preserve">Shadows House 14 </t>
  </si>
  <si>
    <t xml:space="preserve">Shadows House 15 </t>
  </si>
  <si>
    <t>Shadows House 16 (EVT tba)</t>
  </si>
  <si>
    <t>Shadows House 17 (EVT tba)</t>
  </si>
  <si>
    <t>Shadows House 18 (EVT tba)</t>
  </si>
  <si>
    <t>9783964337849</t>
  </si>
  <si>
    <t>Shikimori's not just a Cutie 1</t>
  </si>
  <si>
    <t>9783964337856</t>
  </si>
  <si>
    <t>Shikimori's not just a Cutie 2</t>
  </si>
  <si>
    <t xml:space="preserve">Shikimori's not just a Cutie 3 </t>
  </si>
  <si>
    <t xml:space="preserve">Shikimori's not just a Cutie 4 </t>
  </si>
  <si>
    <t>Shikimori's not just a Cutie 5</t>
  </si>
  <si>
    <t>9783964337894</t>
  </si>
  <si>
    <t xml:space="preserve">Shikimori's not just a Cutie 6 </t>
  </si>
  <si>
    <t>9783964337900</t>
  </si>
  <si>
    <t>Shikimori's not just a Cutie 7</t>
  </si>
  <si>
    <t>9783964337917</t>
  </si>
  <si>
    <t>Shikimori's not just a Cutie 8</t>
  </si>
  <si>
    <t>9783964337924</t>
  </si>
  <si>
    <t>Shikimori's not just a Cutie 9</t>
  </si>
  <si>
    <t>9783964337931</t>
  </si>
  <si>
    <t>Shikimori's not just a Cutie 10</t>
  </si>
  <si>
    <t>9783964337948</t>
  </si>
  <si>
    <t>Shikimori's not just a Cutie 11</t>
  </si>
  <si>
    <t>9783964337955</t>
  </si>
  <si>
    <t xml:space="preserve">Shikimori's not just a Cutie 12 </t>
  </si>
  <si>
    <t>9783964337962</t>
  </si>
  <si>
    <t xml:space="preserve">Shikimori's not just a Cutie 13 </t>
  </si>
  <si>
    <t>9783757304539</t>
  </si>
  <si>
    <t xml:space="preserve">Shikimori's not just a Cutie 14 </t>
  </si>
  <si>
    <t>Shikimori's not just a Cutie 15</t>
  </si>
  <si>
    <t>Shikimori's not just a Cutie 16</t>
  </si>
  <si>
    <t>Shikimori's not just a Cutie 17</t>
  </si>
  <si>
    <t>Shikimori's not just a Cutie 18 (EVT 05/26)</t>
  </si>
  <si>
    <t>Shikimori's not just a Cutie 19 (EVT 07/26)</t>
  </si>
  <si>
    <t>Shikimori's not just a Cutie 20 (EVT 09/26)</t>
  </si>
  <si>
    <t>9783964332264</t>
  </si>
  <si>
    <t>Shojo-Mangaka Nozaki-kun 1</t>
  </si>
  <si>
    <t>9783964332394</t>
  </si>
  <si>
    <t>Shojo-Mangaka Nozaki-kun 2</t>
  </si>
  <si>
    <t>9783964332479</t>
  </si>
  <si>
    <t>Shojo-Mangaka Nozaki-kun 3</t>
  </si>
  <si>
    <t>9783964332868</t>
  </si>
  <si>
    <t>Shojo-Mangaka Nozaki-kun 4</t>
  </si>
  <si>
    <t>9783964333001</t>
  </si>
  <si>
    <t>Shojo-Mangaka Nozaki-kun 5</t>
  </si>
  <si>
    <t>9783964333117</t>
  </si>
  <si>
    <t>Shojo-Mangaka Nozaki-kun 6</t>
  </si>
  <si>
    <t>9783964333506</t>
  </si>
  <si>
    <t xml:space="preserve">Shojo-Mangaka Nozaki-kun 7
</t>
  </si>
  <si>
    <t>9783964333513</t>
  </si>
  <si>
    <t>Shojo-Mangaka Nozaki-kun 8</t>
  </si>
  <si>
    <t>9783964333520</t>
  </si>
  <si>
    <t>Shojo-Mangaka Nozaki-kun 9</t>
  </si>
  <si>
    <t>9783964333537</t>
  </si>
  <si>
    <t>Shojo-Mangaka Nozaki-kun 10</t>
  </si>
  <si>
    <t>9783964334480</t>
  </si>
  <si>
    <t>Shojo-Mangaka Nozaki-kun 11</t>
  </si>
  <si>
    <t>9783964335432</t>
  </si>
  <si>
    <t>Shojo-Mangaka Nozaki-Kun 12</t>
  </si>
  <si>
    <t>9783964336545</t>
  </si>
  <si>
    <t>Shojo-Mangaka Nozaki-Kun 13</t>
  </si>
  <si>
    <t>Shojo-Mangaka Nozaki-Kun 14</t>
  </si>
  <si>
    <t>9783757304775</t>
  </si>
  <si>
    <t xml:space="preserve">Shojo-Mangaka Nozaki-Kun 15 </t>
  </si>
  <si>
    <t>9783964336408</t>
  </si>
  <si>
    <t>Soloist in a Cage 1</t>
  </si>
  <si>
    <t>9783964336415</t>
  </si>
  <si>
    <t>Soloist in a Cage 2</t>
  </si>
  <si>
    <t>9783964336422</t>
  </si>
  <si>
    <t>Soloist in a Cage 3</t>
  </si>
  <si>
    <t>9783964332325</t>
  </si>
  <si>
    <t>Somali und der Gott des Waldes 1</t>
  </si>
  <si>
    <t>9783964332448</t>
  </si>
  <si>
    <t>Somali und der Gott des Waldes 2</t>
  </si>
  <si>
    <t>9783964332523</t>
  </si>
  <si>
    <t>Somali und der Gott des Waldes 3</t>
  </si>
  <si>
    <t>9783964332974</t>
  </si>
  <si>
    <t>Somali und der Gott des Waldes 4</t>
  </si>
  <si>
    <t>9783964333087</t>
  </si>
  <si>
    <t>Somali und der Gott des Waldes 5</t>
  </si>
  <si>
    <t>9783964333216</t>
  </si>
  <si>
    <t>Somali und der Gott des Waldes 6</t>
  </si>
  <si>
    <t>9783964339737</t>
  </si>
  <si>
    <t xml:space="preserve">Sora &amp; Hara </t>
  </si>
  <si>
    <t>9783964332790</t>
  </si>
  <si>
    <t>Sotsugyosei 1</t>
  </si>
  <si>
    <t>9783964332899</t>
  </si>
  <si>
    <t>Sotsugyosei 2</t>
  </si>
  <si>
    <t>9783964330963</t>
  </si>
  <si>
    <t>Surviving Wonderland! 1</t>
  </si>
  <si>
    <t>9783964332110</t>
  </si>
  <si>
    <t>Surviving Wonderland! 3</t>
  </si>
  <si>
    <t>9783964334718</t>
  </si>
  <si>
    <t>The Holy Grail of Eris 1</t>
  </si>
  <si>
    <t>9783964334725</t>
  </si>
  <si>
    <t>The Holy Grail of Eris 2</t>
  </si>
  <si>
    <t>9783964334732</t>
  </si>
  <si>
    <t>The Holy Grail of Eris 3</t>
  </si>
  <si>
    <t>The Holy Grail of Eris 4</t>
  </si>
  <si>
    <t>9783964335982</t>
  </si>
  <si>
    <t>The Holy Grail of Eris 5</t>
  </si>
  <si>
    <t>9783964335999</t>
  </si>
  <si>
    <t>The Holy Grail of Eris 6</t>
  </si>
  <si>
    <t>9783964338471</t>
  </si>
  <si>
    <t>The Holy Grail of Eris 7</t>
  </si>
  <si>
    <t xml:space="preserve">The Holy Grail of Eris 8 </t>
  </si>
  <si>
    <t>9783964338495</t>
  </si>
  <si>
    <t xml:space="preserve">The Holy Grail of Eris 9 </t>
  </si>
  <si>
    <t>9783964338501</t>
  </si>
  <si>
    <t xml:space="preserve">The Holy Grail of Eris 10 </t>
  </si>
  <si>
    <t>9783757306106</t>
  </si>
  <si>
    <t xml:space="preserve">The Holy Grail of Eris 11 </t>
  </si>
  <si>
    <t xml:space="preserve">The Holy Grail of Eris 12 </t>
  </si>
  <si>
    <t>The Holy Grail of Eris 13 (EVT 07/26)</t>
  </si>
  <si>
    <t>9783757304683</t>
  </si>
  <si>
    <t xml:space="preserve">Thus spoke Rohan Kishibe 1 </t>
  </si>
  <si>
    <t>9783757304690</t>
  </si>
  <si>
    <t xml:space="preserve">Thus spoke Rohan Kishibe 2 </t>
  </si>
  <si>
    <t>Thus spoke Rohan Kishibe 3 (EVT 09/26)</t>
  </si>
  <si>
    <t>9783964334527</t>
  </si>
  <si>
    <t>TONIKAWA - Fly me to the Moon 1</t>
  </si>
  <si>
    <t>9783964334534</t>
  </si>
  <si>
    <t>TONIKAWA - Fly me to the Moon 2</t>
  </si>
  <si>
    <t>9783964334541</t>
  </si>
  <si>
    <t xml:space="preserve">TONIKAWA - Fly me to the Moon 3
</t>
  </si>
  <si>
    <t>9783964334558</t>
  </si>
  <si>
    <t>TONIKAWA - Fly me to the Moon 4</t>
  </si>
  <si>
    <t>9783964334565</t>
  </si>
  <si>
    <t>TONIKAWA - Fly me to the Moon 5</t>
  </si>
  <si>
    <t>9783964334572</t>
  </si>
  <si>
    <t>TONIKAWA - Fly me to the Moon 6</t>
  </si>
  <si>
    <t>9783964334589</t>
  </si>
  <si>
    <t>TONIKAWA - Fly me to the Moon 7</t>
  </si>
  <si>
    <t>9783964334596</t>
  </si>
  <si>
    <t>TONIKAWA - Fly me to the Moon 8</t>
  </si>
  <si>
    <t>9783964334602</t>
  </si>
  <si>
    <t>TONIKAWA - Fly me to the Moon 9</t>
  </si>
  <si>
    <t>9783964334619</t>
  </si>
  <si>
    <t>TONIKAWA - Fly me to the Moon 10</t>
  </si>
  <si>
    <t>9783964336453</t>
  </si>
  <si>
    <t>TONIKAWA - Fly me to the Moon 11</t>
  </si>
  <si>
    <t>9783964336460</t>
  </si>
  <si>
    <t>TONIKAWA - Fly me to the Moon 12</t>
  </si>
  <si>
    <t>9783964336477</t>
  </si>
  <si>
    <t>TONIKAWA - Fly me to the Moon 13</t>
  </si>
  <si>
    <t>9783964336484</t>
  </si>
  <si>
    <t>TONIKAWA - Fly me to the Moon 14</t>
  </si>
  <si>
    <t xml:space="preserve">TONIKAWA - Fly me to the Moon 15 </t>
  </si>
  <si>
    <t xml:space="preserve">TONIKAWA - Fly me to the Moon 16 </t>
  </si>
  <si>
    <t xml:space="preserve">TONIKAWA - Fly me to the Moon 17 </t>
  </si>
  <si>
    <t>9783964336521</t>
  </si>
  <si>
    <t xml:space="preserve">TONIKAWA - Fly me to the Moon 18 </t>
  </si>
  <si>
    <t>9783964336538</t>
  </si>
  <si>
    <t xml:space="preserve">TONIKAWA - Fly me to the Moon 19 </t>
  </si>
  <si>
    <t>9783757302986</t>
  </si>
  <si>
    <t xml:space="preserve">TONIKAWA - Fly me to the Moon 20 </t>
  </si>
  <si>
    <t>9783757304607</t>
  </si>
  <si>
    <t>TONIKAWA - Fly me to the Moon 21</t>
  </si>
  <si>
    <t>9783757304614</t>
  </si>
  <si>
    <t>TONIKAWA - Fly me to the Moon 22</t>
  </si>
  <si>
    <t>9783757304621</t>
  </si>
  <si>
    <t>TONIKAWA - Fly me to the Moon 23</t>
  </si>
  <si>
    <t>9783757304638</t>
  </si>
  <si>
    <t xml:space="preserve">TONIKAWA - Fly me to the Moon 24 </t>
  </si>
  <si>
    <t>9783757304645</t>
  </si>
  <si>
    <t>TONIKAWA - Fly me to the Moon 25</t>
  </si>
  <si>
    <t>9783757304652</t>
  </si>
  <si>
    <t>TONIKAWA - Fly me to the Moon 26</t>
  </si>
  <si>
    <t>TONIKAWA – Fly me to the Moon 27 (EVT 05/26)</t>
  </si>
  <si>
    <t>TONIKAWA – Fly me to the Moon 28 (EVT 07/26)</t>
  </si>
  <si>
    <t>TONIKAWA – Fly me to the Moon 29 (EVT 09/26)</t>
  </si>
  <si>
    <t>Tower Dungeon 1 (EVT 07/26)</t>
  </si>
  <si>
    <t>Tower Dungeon 2 (EVT 09/26)</t>
  </si>
  <si>
    <t>9783964336033</t>
  </si>
  <si>
    <t>Tricks dedicated to Witches 1</t>
  </si>
  <si>
    <t>9783964336040</t>
  </si>
  <si>
    <t>Tricks dedicated to Witches 2</t>
  </si>
  <si>
    <t>9783964334350</t>
  </si>
  <si>
    <t>Tricks dedicated to Witches 3</t>
  </si>
  <si>
    <t>9783964336446</t>
  </si>
  <si>
    <t>Tricks dedicated to Witches 4</t>
  </si>
  <si>
    <t>9783964334695</t>
  </si>
  <si>
    <t>Twilight Outfocus 1</t>
  </si>
  <si>
    <t>9783964334701</t>
  </si>
  <si>
    <t>Twilight Outfocus 2</t>
  </si>
  <si>
    <t>9783757303754</t>
  </si>
  <si>
    <t xml:space="preserve">Twilight Outfocus Long Take 1 </t>
  </si>
  <si>
    <t>9783757303761</t>
  </si>
  <si>
    <t>Twilight Outfocus Long Take 1 Limited Edition</t>
  </si>
  <si>
    <t>9783757305581</t>
  </si>
  <si>
    <t xml:space="preserve">Twilight Outfocus Long Take 2 </t>
  </si>
  <si>
    <t>9783757306038</t>
  </si>
  <si>
    <t xml:space="preserve">Twilight Outfocus Long Take 2 Limited Edition </t>
  </si>
  <si>
    <t>25,—</t>
  </si>
  <si>
    <t>9783964333155</t>
  </si>
  <si>
    <t>Twittering Birds Never Fly 1</t>
  </si>
  <si>
    <t>9783964333278</t>
  </si>
  <si>
    <t>Twittering Birds Never Fly 2</t>
  </si>
  <si>
    <t>9783964333285</t>
  </si>
  <si>
    <t>Twittering Birds Never Fly 3</t>
  </si>
  <si>
    <t>9783964333292</t>
  </si>
  <si>
    <t>Twittering Birds Never Fly 4</t>
  </si>
  <si>
    <t>9783964333308</t>
  </si>
  <si>
    <t>Twittering Birds Never Fly 5</t>
  </si>
  <si>
    <t>9783964334220</t>
  </si>
  <si>
    <t>Twittering Birds Never Fly 6</t>
  </si>
  <si>
    <t>9783964334237</t>
  </si>
  <si>
    <t>Twittering Birds Never Fly 7</t>
  </si>
  <si>
    <t>9783964334244</t>
  </si>
  <si>
    <t>Twittering Birds Never Fly 8</t>
  </si>
  <si>
    <r>
      <t>Twittering Birds Never Fly 9</t>
    </r>
    <r>
      <rPr>
        <b/>
        <sz val="12"/>
        <color theme="1"/>
        <rFont val="Barlow Regular"/>
      </rPr>
      <t xml:space="preserve"> (neuer EVT 09/26)</t>
    </r>
  </si>
  <si>
    <t>9783757303013</t>
  </si>
  <si>
    <t xml:space="preserve">VERSUS 1 </t>
  </si>
  <si>
    <t>9783757304195</t>
  </si>
  <si>
    <t>VERSUS 2</t>
  </si>
  <si>
    <t>9783757305499</t>
  </si>
  <si>
    <t xml:space="preserve">VERSUS 3 </t>
  </si>
  <si>
    <t>VERSUS 4</t>
  </si>
  <si>
    <t>VERSUS 5 (EVT 05/26)</t>
  </si>
  <si>
    <t>9783964337184</t>
  </si>
  <si>
    <t>Wandance 1</t>
  </si>
  <si>
    <t>9783964337191</t>
  </si>
  <si>
    <t>Wandance 2</t>
  </si>
  <si>
    <t>9783964337207</t>
  </si>
  <si>
    <t>Wandance 3</t>
  </si>
  <si>
    <t>9783964337214</t>
  </si>
  <si>
    <t>Wandance 4</t>
  </si>
  <si>
    <t>9783964337221</t>
  </si>
  <si>
    <t>Wandance 5</t>
  </si>
  <si>
    <t>9783964337238</t>
  </si>
  <si>
    <t xml:space="preserve">Wandance 6 </t>
  </si>
  <si>
    <t xml:space="preserve">Wandance 7 </t>
  </si>
  <si>
    <t xml:space="preserve">Wandance 8 </t>
  </si>
  <si>
    <t xml:space="preserve">Wandance 9 </t>
  </si>
  <si>
    <t>9783964339959</t>
  </si>
  <si>
    <t xml:space="preserve">Wandance 10 </t>
  </si>
  <si>
    <t>9783757302948</t>
  </si>
  <si>
    <t xml:space="preserve">Wandance 11 </t>
  </si>
  <si>
    <t>9783757305505</t>
  </si>
  <si>
    <t xml:space="preserve">Wandance 12 </t>
  </si>
  <si>
    <t>Wandance 13</t>
  </si>
  <si>
    <t>Wandance 14 (EVT 08/26)</t>
  </si>
  <si>
    <t>9783964337344</t>
  </si>
  <si>
    <t>Welcome Back, Alice 1</t>
  </si>
  <si>
    <t>9783964337351</t>
  </si>
  <si>
    <t>Welcome Back, Alice 2</t>
  </si>
  <si>
    <t>9783964337368</t>
  </si>
  <si>
    <t xml:space="preserve">Welcome Back, Alice 3 </t>
  </si>
  <si>
    <t>Welcome Back, Alice 4</t>
  </si>
  <si>
    <t xml:space="preserve">Welcome Back, Alice 5 </t>
  </si>
  <si>
    <t>Welcome Back, Alice 6</t>
  </si>
  <si>
    <t>9783757302894</t>
  </si>
  <si>
    <t xml:space="preserve">Welcome Back, Alice 7 </t>
  </si>
  <si>
    <t>9783757305321</t>
  </si>
  <si>
    <t xml:space="preserve">Wild Strawberry 1 </t>
  </si>
  <si>
    <t>9783757305338</t>
  </si>
  <si>
    <t>Wild Strawberry 2</t>
  </si>
  <si>
    <r>
      <t>Wild Strawberry 3</t>
    </r>
    <r>
      <rPr>
        <b/>
        <sz val="12"/>
        <color theme="1"/>
        <rFont val="Barlow Regular"/>
      </rPr>
      <t xml:space="preserve"> </t>
    </r>
    <r>
      <rPr>
        <sz val="12"/>
        <color theme="1"/>
        <rFont val="Barlow Regular"/>
      </rPr>
      <t>(EVT 04/26)</t>
    </r>
  </si>
  <si>
    <r>
      <t>Wild Strawberry 4</t>
    </r>
    <r>
      <rPr>
        <b/>
        <sz val="12"/>
        <color theme="1"/>
        <rFont val="Barlow Regular"/>
      </rPr>
      <t xml:space="preserve"> </t>
    </r>
    <r>
      <rPr>
        <sz val="12"/>
        <color theme="1"/>
        <rFont val="Barlow Regular"/>
      </rPr>
      <t>(EVT 05/26)</t>
    </r>
  </si>
  <si>
    <t>Wild Strawberry 5 (EVT 06/26)</t>
  </si>
  <si>
    <t>Wild Strawberry 6 (EVT 07/26)</t>
  </si>
  <si>
    <t>Wild Strawberry 7 (EVT 08/26)</t>
  </si>
  <si>
    <t>9783757304706</t>
  </si>
  <si>
    <t xml:space="preserve">With you and the Rain 1 </t>
  </si>
  <si>
    <t>9783757304713</t>
  </si>
  <si>
    <t>With you and the Rain 2</t>
  </si>
  <si>
    <t>9783757304720</t>
  </si>
  <si>
    <t xml:space="preserve">With you and the Rain 3 </t>
  </si>
  <si>
    <t>9783757304737</t>
  </si>
  <si>
    <t xml:space="preserve">With you and the Rain 4 </t>
  </si>
  <si>
    <t>9783757304744</t>
  </si>
  <si>
    <t xml:space="preserve">With you and the Rain 5 </t>
  </si>
  <si>
    <t>With you and the Rain 6</t>
  </si>
  <si>
    <t>With you and the Rain 7 (EVT 04/26)</t>
  </si>
  <si>
    <t>With you and the Rain 8 (EVT 06/26)</t>
  </si>
  <si>
    <t>9783757303464</t>
  </si>
  <si>
    <t xml:space="preserve">Yakuza Fiancé – Verliebt, verlobt, verpiss dich 1 </t>
  </si>
  <si>
    <t>9783757303471</t>
  </si>
  <si>
    <t xml:space="preserve">Yakuza Fiancé – Verliebt, verlobt, verpiss dich 2 </t>
  </si>
  <si>
    <t>9783757303488</t>
  </si>
  <si>
    <t xml:space="preserve">Yakuza Fiancé – Verliebt, verlobt, verpiss dich 3 </t>
  </si>
  <si>
    <t>9783757303495</t>
  </si>
  <si>
    <t>Yakuza Fiancé – Verliebt, verlobt, verpiss dich 4</t>
  </si>
  <si>
    <t>9783757303501</t>
  </si>
  <si>
    <t>Yakuza Fiancé – Verliebt, verlobt, verpiss dich 5</t>
  </si>
  <si>
    <t>9783757303518</t>
  </si>
  <si>
    <t>Yakuza Fiancé – Verliebt, verlobt, verpiss dich 6</t>
  </si>
  <si>
    <t>9783757303525</t>
  </si>
  <si>
    <t xml:space="preserve">Yakuza Fiancé – Verliebt, verlobt, verpiss dich 7 </t>
  </si>
  <si>
    <t>9783757303532</t>
  </si>
  <si>
    <t xml:space="preserve">Yakuza Fiancé – Verliebt, verlobt, verpiss dich 8 </t>
  </si>
  <si>
    <t>9783964337054</t>
  </si>
  <si>
    <t>Yakuza Reincarnation 1</t>
  </si>
  <si>
    <t>9783964337061</t>
  </si>
  <si>
    <t>Yakuza Reincarnation 2</t>
  </si>
  <si>
    <t>9783964337078</t>
  </si>
  <si>
    <t>Yakuza Reincarnation 3</t>
  </si>
  <si>
    <t>9783964337085</t>
  </si>
  <si>
    <t>Yakuza Reincarnation 4</t>
  </si>
  <si>
    <t xml:space="preserve">Yakuza Reincarnation 5 </t>
  </si>
  <si>
    <t xml:space="preserve">Yakuza Reincarnation 6 </t>
  </si>
  <si>
    <t xml:space="preserve">Yakuza Reincarnation 7 </t>
  </si>
  <si>
    <t>9783964337122</t>
  </si>
  <si>
    <t xml:space="preserve">Yakuza Reincarnation 8 </t>
  </si>
  <si>
    <t>9783757302917</t>
  </si>
  <si>
    <t xml:space="preserve">Yakuza Reincarnation 9 </t>
  </si>
  <si>
    <t>9783757302993</t>
  </si>
  <si>
    <t xml:space="preserve">Yakuza Reincarnation 10 </t>
  </si>
  <si>
    <t>9783757304157</t>
  </si>
  <si>
    <t>Yakuza Reincarnation 11</t>
  </si>
  <si>
    <t>9783757304171</t>
  </si>
  <si>
    <t>Yakuza Reincarnation 13</t>
  </si>
  <si>
    <t>9783757304188</t>
  </si>
  <si>
    <t>Yakuza Reincarnation 14</t>
  </si>
  <si>
    <t>Yakuza Reincarnation 15 (EVT 05/26)</t>
  </si>
  <si>
    <t>Yakuza Reincarnation 16 (EVT 08/26)</t>
  </si>
  <si>
    <t>9783757303044</t>
  </si>
  <si>
    <t xml:space="preserve">Yu Yu Hakusho 1 </t>
  </si>
  <si>
    <t>9783757303051</t>
  </si>
  <si>
    <t xml:space="preserve">Yu Yu Hakusho 2 </t>
  </si>
  <si>
    <t>9783757303068</t>
  </si>
  <si>
    <t>Yu Yu Hakusho 3</t>
  </si>
  <si>
    <t>9783757303075</t>
  </si>
  <si>
    <t>Yu Yu Hakusho 4</t>
  </si>
  <si>
    <t>9783757303082</t>
  </si>
  <si>
    <t>Yu Yu Hakusho 5</t>
  </si>
  <si>
    <t>9783757303099</t>
  </si>
  <si>
    <t xml:space="preserve">Yu Yu Hakusho 6 </t>
  </si>
  <si>
    <t>9783757303105</t>
  </si>
  <si>
    <t>Yu Yu Hakusho 7</t>
  </si>
  <si>
    <t>9783757303112</t>
  </si>
  <si>
    <t xml:space="preserve">Yu Yu Hakusho 8 </t>
  </si>
  <si>
    <t>Yu Yu Hakusho 9</t>
  </si>
  <si>
    <t>Yu Yu Hakusho 10</t>
  </si>
  <si>
    <t>Yu Yu Hakusho 11</t>
  </si>
  <si>
    <t>Yu Yu Hakusho 12 (EVT 05/26)</t>
  </si>
  <si>
    <t>9783964338068</t>
  </si>
  <si>
    <t>Zetman 1</t>
  </si>
  <si>
    <t xml:space="preserve">Zetman 2 </t>
  </si>
  <si>
    <t xml:space="preserve">Zetman 3 </t>
  </si>
  <si>
    <t xml:space="preserve">Zetman 4 </t>
  </si>
  <si>
    <t>9783964338105</t>
  </si>
  <si>
    <t xml:space="preserve">Zetman 5 </t>
  </si>
  <si>
    <t>9783964338112</t>
  </si>
  <si>
    <t xml:space="preserve">Zetman 6 </t>
  </si>
  <si>
    <t>9783964338129</t>
  </si>
  <si>
    <t xml:space="preserve">Zetman 7 </t>
  </si>
  <si>
    <t>9783964338136</t>
  </si>
  <si>
    <t>Zetman 8</t>
  </si>
  <si>
    <t>9783964338143</t>
  </si>
  <si>
    <t>Zetman 9</t>
  </si>
  <si>
    <t>9783964338150</t>
  </si>
  <si>
    <t>Zetman 10</t>
  </si>
  <si>
    <t xml:space="preserve">MANHWA CULT </t>
  </si>
  <si>
    <t>9783989490161</t>
  </si>
  <si>
    <t xml:space="preserve">7FATES: Chakho 1 </t>
  </si>
  <si>
    <t>9783989490178</t>
  </si>
  <si>
    <t xml:space="preserve">7FATES: Chakho 2 </t>
  </si>
  <si>
    <t>9783989490185</t>
  </si>
  <si>
    <t>7FATES: Chakho 3</t>
  </si>
  <si>
    <t>7FATES: Chakho 4 (EVT 04/26)</t>
  </si>
  <si>
    <t>A Business Proposal 1 (EVT 06/26)</t>
  </si>
  <si>
    <t xml:space="preserve">Romance  </t>
  </si>
  <si>
    <t>A Business Proposal 2 (EVT 08/26)</t>
  </si>
  <si>
    <t>Author of my own Destiny 1 (EVT 09/26)</t>
  </si>
  <si>
    <t>Bastard 1 (EVT 06/26)</t>
  </si>
  <si>
    <t>Bastard 2 (EVT 08/26)</t>
  </si>
  <si>
    <t>Crimson Heart 1 (EVT 07/26)</t>
  </si>
  <si>
    <t>9783989490284</t>
  </si>
  <si>
    <t xml:space="preserve">Dark Moon: The Blood Altar 1 </t>
  </si>
  <si>
    <t>9783989490291</t>
  </si>
  <si>
    <t xml:space="preserve">Dark Moon: The Blood Altar 2 </t>
  </si>
  <si>
    <t>Dark Moon: The Blood Altar 3</t>
  </si>
  <si>
    <t>Dark Moon: The Blood Altar 4 (EVT 06/26)</t>
  </si>
  <si>
    <t>9783989490734</t>
  </si>
  <si>
    <t xml:space="preserve">Her Tale of Shim Chong 1 </t>
  </si>
  <si>
    <t>9783989490741</t>
  </si>
  <si>
    <t>Her Tale of Shim Chong 2</t>
  </si>
  <si>
    <t>9783989490758</t>
  </si>
  <si>
    <t>Her Tale of Shim Chong 3</t>
  </si>
  <si>
    <t>Her Tale of Shim Chong 4</t>
  </si>
  <si>
    <t>Her Tale of Shim Chong 5 (EVT 05/26)</t>
  </si>
  <si>
    <t>Her Tale of Shim Chong 6 (EVT 07/26)</t>
  </si>
  <si>
    <t>Her Tale of Shim Chong 7 (EVT 09/26)</t>
  </si>
  <si>
    <t>9783989490000</t>
  </si>
  <si>
    <t xml:space="preserve">July Found by Chance 1 </t>
  </si>
  <si>
    <t>9783989490017</t>
  </si>
  <si>
    <t xml:space="preserve">July Found by Chance 2 </t>
  </si>
  <si>
    <t>9783989490024</t>
  </si>
  <si>
    <t>July Found by Chance 3</t>
  </si>
  <si>
    <t>9783989490031</t>
  </si>
  <si>
    <t>July Found by Chance 4</t>
  </si>
  <si>
    <t>9783989490048</t>
  </si>
  <si>
    <t>July Found by Chance 5</t>
  </si>
  <si>
    <t>9783989490055</t>
  </si>
  <si>
    <t xml:space="preserve">July Found by Chance 6 </t>
  </si>
  <si>
    <t>9783989490062</t>
  </si>
  <si>
    <t>July Found by Chance 7</t>
  </si>
  <si>
    <t>9783989490079</t>
  </si>
  <si>
    <t xml:space="preserve">July Found by Chance 8 </t>
  </si>
  <si>
    <t xml:space="preserve">July Found by Chance 9 </t>
  </si>
  <si>
    <t xml:space="preserve">July Found by Chance 10 </t>
  </si>
  <si>
    <t>9783989490543</t>
  </si>
  <si>
    <t xml:space="preserve">Starterset: The Remarried Empress 1 &amp; Men of the Harem 1 </t>
  </si>
  <si>
    <t>Romance / Fantasy</t>
  </si>
  <si>
    <t>9783989490413</t>
  </si>
  <si>
    <t xml:space="preserve">Men of the Harem 1 </t>
  </si>
  <si>
    <t>9783989490420</t>
  </si>
  <si>
    <t>Men of the Harem 2</t>
  </si>
  <si>
    <t>9783989490437</t>
  </si>
  <si>
    <t xml:space="preserve">Men of the Harem 3 </t>
  </si>
  <si>
    <t>9783989490444</t>
  </si>
  <si>
    <t>Men of the Harem 4</t>
  </si>
  <si>
    <t>Men of the Harem 5 (EVT 05/26)</t>
  </si>
  <si>
    <t>Men of the Harem 6 (EVT 09/26)</t>
  </si>
  <si>
    <t>9783989490352</t>
  </si>
  <si>
    <t xml:space="preserve">Murderous Lewellyn's Candlelit Dinner 1 </t>
  </si>
  <si>
    <t>9783989490369</t>
  </si>
  <si>
    <t>Murderous Lewellyn's Candlelit Dinner 2</t>
  </si>
  <si>
    <t>9783989490376</t>
  </si>
  <si>
    <t>Murderous Lewellyn's Candlelit Dinner 3</t>
  </si>
  <si>
    <t>9783989490383</t>
  </si>
  <si>
    <t xml:space="preserve">Murderous Lewellyn's Candlelit Dinner 4 </t>
  </si>
  <si>
    <t>9783989490390</t>
  </si>
  <si>
    <t xml:space="preserve">Murderous Lewellyn's Candlelit Dinner 5 </t>
  </si>
  <si>
    <t>9783989490406</t>
  </si>
  <si>
    <t xml:space="preserve">Murderous Lewellyn's Candlelit Dinner 6 </t>
  </si>
  <si>
    <t>9783989490888</t>
  </si>
  <si>
    <t xml:space="preserve">My Reason to Die 1 </t>
  </si>
  <si>
    <t xml:space="preserve">My Reason to Die 2 </t>
  </si>
  <si>
    <t>My Reason to Die 3</t>
  </si>
  <si>
    <t>My Reason to Die 4</t>
  </si>
  <si>
    <t>My Reason to Die 5 (EVT 04/26)</t>
  </si>
  <si>
    <t>My Reason to Die 6 (EVT 06/26)</t>
  </si>
  <si>
    <t>My Reason to Die 7 (EVT 08/26)</t>
  </si>
  <si>
    <t>9783989490611</t>
  </si>
  <si>
    <t xml:space="preserve">Romance 101 1 </t>
  </si>
  <si>
    <t>9783989490628</t>
  </si>
  <si>
    <t xml:space="preserve">Romance 101 2 </t>
  </si>
  <si>
    <t>9783989490635</t>
  </si>
  <si>
    <t>Romance 101 3</t>
  </si>
  <si>
    <t>Romance 101 4</t>
  </si>
  <si>
    <t>Romance 101 5</t>
  </si>
  <si>
    <t>Romance 101 6</t>
  </si>
  <si>
    <t>Romance 101 7 (EVT 05/26)</t>
  </si>
  <si>
    <t>Romance 101 9 (EVT 09/26)</t>
  </si>
  <si>
    <t>9783989490956</t>
  </si>
  <si>
    <t>Secret Playlist 1 (EVT 04/26)</t>
  </si>
  <si>
    <t>Secret Playlist 2 (EVT 07/26)</t>
  </si>
  <si>
    <t>The Ghost's Nocturne 1 (EVT 05/26)</t>
  </si>
  <si>
    <t>9783989490840</t>
  </si>
  <si>
    <t>The Golden Forest 1 (EVT tba)</t>
  </si>
  <si>
    <t>9783989490857</t>
  </si>
  <si>
    <t>The Golden Forest 1 Limited Edition (EVT tba)</t>
  </si>
  <si>
    <t>The Golden Forest 2 (EVT tba)</t>
  </si>
  <si>
    <t>The Golden Forest 3 (EVT tba)</t>
  </si>
  <si>
    <t xml:space="preserve">The Horizon 1 </t>
  </si>
  <si>
    <t>The Horizon 2 (EVT 04/26)</t>
  </si>
  <si>
    <t>The Horizon 3 (EVT 06/26)</t>
  </si>
  <si>
    <t>9783989490550</t>
  </si>
  <si>
    <t xml:space="preserve">The New Recruit 1 </t>
  </si>
  <si>
    <t>9783989490567</t>
  </si>
  <si>
    <t>The New Recruit 2 (EVT 05/25)</t>
  </si>
  <si>
    <t>9783989490574</t>
  </si>
  <si>
    <t>The New Recruit 3 (EVT 07/25)</t>
  </si>
  <si>
    <t>The Red Sleeve 1 (EVT 08/26)</t>
  </si>
  <si>
    <t>The Red Sleeve 1+2 (EVT 08/26)</t>
  </si>
  <si>
    <t>The Red Sleeve 2 (EVT 08/26)</t>
  </si>
  <si>
    <t>9783989490468</t>
  </si>
  <si>
    <t xml:space="preserve">The Remarried Empress 1 </t>
  </si>
  <si>
    <t>9783989490475</t>
  </si>
  <si>
    <t>The Remarried Empress 2</t>
  </si>
  <si>
    <t>9783989490482</t>
  </si>
  <si>
    <t xml:space="preserve">The Remarried Empress 3 </t>
  </si>
  <si>
    <t>9783989490499</t>
  </si>
  <si>
    <t xml:space="preserve">The Remarried Empress 4 </t>
  </si>
  <si>
    <t>9783989490505</t>
  </si>
  <si>
    <t xml:space="preserve">The Remarried Empress 5 </t>
  </si>
  <si>
    <t>The Remarried Empress 6</t>
  </si>
  <si>
    <t>The Remarried Empress 7</t>
  </si>
  <si>
    <t>The Remarried Empress 8</t>
  </si>
  <si>
    <t>The Remarried Empress 9 (EVT 07/26)</t>
  </si>
  <si>
    <t>9783989490239</t>
  </si>
  <si>
    <t xml:space="preserve">The Star Seekers 1 </t>
  </si>
  <si>
    <t>9783989490246</t>
  </si>
  <si>
    <t xml:space="preserve">The Star Seekers 2 </t>
  </si>
  <si>
    <t xml:space="preserve">The Star Seekers 3 </t>
  </si>
  <si>
    <t>The Star Seekers 4 (EVT 05/26)</t>
  </si>
  <si>
    <t>9783989490109</t>
  </si>
  <si>
    <t xml:space="preserve">Unintentional Love Story 1 </t>
  </si>
  <si>
    <t>9783989490116</t>
  </si>
  <si>
    <t xml:space="preserve">Unintentional Love Story 2 </t>
  </si>
  <si>
    <t>9783989490123</t>
  </si>
  <si>
    <t>Unintentional Love Story 3</t>
  </si>
  <si>
    <t>9783989490130</t>
  </si>
  <si>
    <t>Unintentional Love Story 4</t>
  </si>
  <si>
    <t>9783989490147</t>
  </si>
  <si>
    <t xml:space="preserve">Unintentional Love Story 5 </t>
  </si>
  <si>
    <t>9783989490154</t>
  </si>
  <si>
    <t xml:space="preserve">Unintentional Love Story 6 </t>
  </si>
  <si>
    <t>9783989490581</t>
  </si>
  <si>
    <t xml:space="preserve">Unintentional Love Story 7 
</t>
  </si>
  <si>
    <r>
      <t xml:space="preserve">Unintentional Love Story 8 </t>
    </r>
    <r>
      <rPr>
        <b/>
        <sz val="12"/>
        <color rgb="FF000000"/>
        <rFont val="Barlow Regular"/>
      </rPr>
      <t>(neuer EVT 05/26)</t>
    </r>
  </si>
  <si>
    <r>
      <t xml:space="preserve">Unintentional Love Story 8 im Schuber </t>
    </r>
    <r>
      <rPr>
        <b/>
        <sz val="12"/>
        <color rgb="FF000000"/>
        <rFont val="Barlow Regular"/>
      </rPr>
      <t>(neuer EVT 05/26)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#,##0.00\ &quot;€&quot;"/>
    <numFmt numFmtId="165" formatCode="dd\.mm\.yyyy"/>
    <numFmt numFmtId="166" formatCode="#.\—"/>
  </numFmts>
  <fonts count="32">
    <font>
      <sz val="12"/>
      <color theme="1"/>
      <name val="Calibri"/>
      <family val="2"/>
      <scheme val="minor"/>
    </font>
    <font>
      <sz val="12"/>
      <color rgb="FF000000"/>
      <name val="Calibri"/>
      <family val="2"/>
      <scheme val="minor"/>
    </font>
    <font>
      <sz val="12"/>
      <color rgb="FF000000"/>
      <name val="Barlow Regular"/>
    </font>
    <font>
      <sz val="12"/>
      <color theme="1"/>
      <name val="Barlow Regular"/>
    </font>
    <font>
      <sz val="36"/>
      <color theme="1"/>
      <name val="TT Supermolot Neue Condensed Bo"/>
    </font>
    <font>
      <b/>
      <sz val="12"/>
      <color theme="1"/>
      <name val="Calibri"/>
      <family val="2"/>
      <scheme val="minor"/>
    </font>
    <font>
      <sz val="8"/>
      <name val="Calibri"/>
      <family val="2"/>
      <scheme val="minor"/>
    </font>
    <font>
      <b/>
      <sz val="14"/>
      <color theme="1"/>
      <name val="TT Supermolot Neue DemiBold"/>
    </font>
    <font>
      <b/>
      <sz val="14"/>
      <color indexed="8"/>
      <name val="Barlow Regular"/>
    </font>
    <font>
      <b/>
      <sz val="18"/>
      <color theme="1"/>
      <name val="TT Supermolot Neue Condensed Bo"/>
    </font>
    <font>
      <b/>
      <sz val="12"/>
      <color theme="1"/>
      <name val="Barlow Regular"/>
    </font>
    <font>
      <sz val="12"/>
      <color rgb="FF302F35"/>
      <name val="Barlow Regular"/>
    </font>
    <font>
      <sz val="12"/>
      <color indexed="8"/>
      <name val="Barlow Regular"/>
    </font>
    <font>
      <b/>
      <sz val="12"/>
      <color theme="1"/>
      <name val="TT Supermolot Neue DemiBold"/>
    </font>
    <font>
      <sz val="12"/>
      <color theme="1"/>
      <name val="TT Supermolot Neue DemiBold"/>
    </font>
    <font>
      <sz val="12"/>
      <color theme="0" tint="-0.34998626667073579"/>
      <name val="Calibri"/>
      <family val="2"/>
      <scheme val="minor"/>
    </font>
    <font>
      <sz val="12"/>
      <color rgb="FFC00000"/>
      <name val="Calibri"/>
      <family val="2"/>
      <scheme val="minor"/>
    </font>
    <font>
      <sz val="12"/>
      <color theme="0" tint="-0.34998626667073579"/>
      <name val="Barlow Regular"/>
    </font>
    <font>
      <b/>
      <sz val="12"/>
      <color rgb="FF000000"/>
      <name val="Barlow Regular"/>
    </font>
    <font>
      <sz val="12"/>
      <color rgb="FFC00000"/>
      <name val="Barlow Regular"/>
    </font>
    <font>
      <sz val="12"/>
      <color theme="3" tint="0.39997558519241921"/>
      <name val="Barlow Regular"/>
    </font>
    <font>
      <sz val="12"/>
      <name val="Barlow Regular"/>
    </font>
    <font>
      <sz val="12"/>
      <name val="Calibri"/>
      <family val="2"/>
      <scheme val="minor"/>
    </font>
    <font>
      <b/>
      <sz val="12"/>
      <color rgb="FFC00000"/>
      <name val="Barlow Regular"/>
    </font>
    <font>
      <b/>
      <sz val="12"/>
      <name val="Barlow Regular"/>
    </font>
    <font>
      <sz val="18"/>
      <color theme="1"/>
      <name val="Barlow Regular"/>
    </font>
    <font>
      <b/>
      <sz val="14"/>
      <color theme="1"/>
      <name val="Barlow Regular"/>
    </font>
    <font>
      <sz val="12"/>
      <color rgb="FF941100"/>
      <name val="Calibri"/>
      <family val="2"/>
      <scheme val="minor"/>
    </font>
    <font>
      <b/>
      <sz val="12"/>
      <color indexed="8"/>
      <name val="Barlow Regular"/>
    </font>
    <font>
      <b/>
      <sz val="22"/>
      <color theme="1"/>
      <name val="TT Supermolot Neue DemiBold"/>
    </font>
    <font>
      <sz val="12"/>
      <color rgb="FFC10000"/>
      <name val="Calibri"/>
      <family val="2"/>
      <scheme val="minor"/>
    </font>
    <font>
      <b/>
      <sz val="14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4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</borders>
  <cellStyleXfs count="1">
    <xf numFmtId="0" fontId="0" fillId="0" borderId="0"/>
  </cellStyleXfs>
  <cellXfs count="134">
    <xf numFmtId="0" fontId="0" fillId="0" borderId="0" xfId="0"/>
    <xf numFmtId="0" fontId="3" fillId="0" borderId="0" xfId="0" applyFont="1"/>
    <xf numFmtId="0" fontId="7" fillId="0" borderId="0" xfId="0" applyFont="1" applyAlignment="1">
      <alignment horizontal="left"/>
    </xf>
    <xf numFmtId="0" fontId="9" fillId="0" borderId="0" xfId="0" applyFont="1" applyAlignment="1">
      <alignment horizontal="left"/>
    </xf>
    <xf numFmtId="0" fontId="5" fillId="0" borderId="0" xfId="0" applyFont="1" applyAlignment="1">
      <alignment horizontal="left"/>
    </xf>
    <xf numFmtId="49" fontId="8" fillId="0" borderId="0" xfId="0" applyNumberFormat="1" applyFont="1" applyAlignment="1">
      <alignment horizontal="left"/>
    </xf>
    <xf numFmtId="0" fontId="14" fillId="0" borderId="0" xfId="0" applyFont="1"/>
    <xf numFmtId="0" fontId="13" fillId="0" borderId="1" xfId="0" applyFont="1" applyBorder="1" applyAlignment="1">
      <alignment horizontal="center"/>
    </xf>
    <xf numFmtId="0" fontId="5" fillId="0" borderId="3" xfId="0" applyFont="1" applyBorder="1" applyAlignment="1">
      <alignment horizontal="left"/>
    </xf>
    <xf numFmtId="0" fontId="10" fillId="0" borderId="2" xfId="0" applyFont="1" applyBorder="1" applyAlignment="1">
      <alignment horizontal="left"/>
    </xf>
    <xf numFmtId="0" fontId="10" fillId="0" borderId="1" xfId="0" applyFont="1" applyBorder="1" applyAlignment="1">
      <alignment horizontal="left"/>
    </xf>
    <xf numFmtId="0" fontId="10" fillId="0" borderId="3" xfId="0" applyFont="1" applyBorder="1" applyAlignment="1">
      <alignment horizontal="left"/>
    </xf>
    <xf numFmtId="49" fontId="15" fillId="0" borderId="0" xfId="0" applyNumberFormat="1" applyFont="1" applyAlignment="1">
      <alignment vertical="top"/>
    </xf>
    <xf numFmtId="0" fontId="15" fillId="0" borderId="0" xfId="0" applyFont="1" applyAlignment="1">
      <alignment vertical="top"/>
    </xf>
    <xf numFmtId="49" fontId="16" fillId="0" borderId="0" xfId="0" applyNumberFormat="1" applyFont="1" applyAlignment="1">
      <alignment vertical="top"/>
    </xf>
    <xf numFmtId="0" fontId="16" fillId="0" borderId="0" xfId="0" applyFont="1" applyAlignment="1">
      <alignment vertical="top"/>
    </xf>
    <xf numFmtId="0" fontId="18" fillId="0" borderId="2" xfId="0" applyFont="1" applyBorder="1" applyAlignment="1">
      <alignment horizontal="left"/>
    </xf>
    <xf numFmtId="0" fontId="18" fillId="0" borderId="3" xfId="0" applyFont="1" applyBorder="1" applyAlignment="1">
      <alignment horizontal="left"/>
    </xf>
    <xf numFmtId="0" fontId="10" fillId="0" borderId="0" xfId="0" applyFont="1" applyAlignment="1">
      <alignment horizontal="left"/>
    </xf>
    <xf numFmtId="0" fontId="22" fillId="0" borderId="0" xfId="0" applyFont="1"/>
    <xf numFmtId="49" fontId="23" fillId="0" borderId="0" xfId="0" applyNumberFormat="1" applyFont="1" applyAlignment="1">
      <alignment vertical="top"/>
    </xf>
    <xf numFmtId="0" fontId="24" fillId="0" borderId="3" xfId="0" applyFont="1" applyBorder="1" applyAlignment="1">
      <alignment horizontal="left"/>
    </xf>
    <xf numFmtId="0" fontId="24" fillId="0" borderId="1" xfId="0" applyFont="1" applyBorder="1" applyAlignment="1">
      <alignment horizontal="left"/>
    </xf>
    <xf numFmtId="0" fontId="24" fillId="0" borderId="0" xfId="0" applyFont="1" applyAlignment="1">
      <alignment horizontal="left"/>
    </xf>
    <xf numFmtId="0" fontId="24" fillId="0" borderId="2" xfId="0" applyFont="1" applyBorder="1" applyAlignment="1">
      <alignment horizontal="left"/>
    </xf>
    <xf numFmtId="165" fontId="0" fillId="0" borderId="0" xfId="0" applyNumberFormat="1" applyAlignment="1">
      <alignment vertical="top"/>
    </xf>
    <xf numFmtId="1" fontId="3" fillId="0" borderId="0" xfId="0" applyNumberFormat="1" applyFont="1" applyAlignment="1">
      <alignment horizontal="left" vertical="center"/>
    </xf>
    <xf numFmtId="164" fontId="3" fillId="0" borderId="0" xfId="0" applyNumberFormat="1" applyFont="1" applyAlignment="1">
      <alignment horizontal="left"/>
    </xf>
    <xf numFmtId="166" fontId="3" fillId="0" borderId="0" xfId="0" applyNumberFormat="1" applyFont="1"/>
    <xf numFmtId="0" fontId="25" fillId="0" borderId="0" xfId="0" applyFont="1" applyAlignment="1">
      <alignment horizontal="left" vertical="center"/>
    </xf>
    <xf numFmtId="0" fontId="25" fillId="0" borderId="0" xfId="0" applyFont="1" applyAlignment="1">
      <alignment horizontal="center"/>
    </xf>
    <xf numFmtId="164" fontId="25" fillId="0" borderId="0" xfId="0" applyNumberFormat="1" applyFont="1" applyAlignment="1">
      <alignment horizontal="left"/>
    </xf>
    <xf numFmtId="166" fontId="25" fillId="0" borderId="0" xfId="0" applyNumberFormat="1" applyFont="1"/>
    <xf numFmtId="164" fontId="10" fillId="0" borderId="0" xfId="0" applyNumberFormat="1" applyFont="1" applyAlignment="1">
      <alignment horizontal="left"/>
    </xf>
    <xf numFmtId="0" fontId="3" fillId="0" borderId="0" xfId="0" applyFont="1" applyAlignment="1">
      <alignment horizontal="left" vertical="center"/>
    </xf>
    <xf numFmtId="1" fontId="10" fillId="0" borderId="1" xfId="0" applyNumberFormat="1" applyFont="1" applyBorder="1" applyAlignment="1">
      <alignment horizontal="center" vertical="center"/>
    </xf>
    <xf numFmtId="0" fontId="10" fillId="0" borderId="1" xfId="0" applyFont="1" applyBorder="1" applyAlignment="1">
      <alignment horizontal="center"/>
    </xf>
    <xf numFmtId="164" fontId="10" fillId="0" borderId="1" xfId="0" applyNumberFormat="1" applyFont="1" applyBorder="1" applyAlignment="1">
      <alignment horizontal="center"/>
    </xf>
    <xf numFmtId="1" fontId="26" fillId="0" borderId="0" xfId="0" applyNumberFormat="1" applyFont="1" applyAlignment="1">
      <alignment horizontal="left" vertical="center"/>
    </xf>
    <xf numFmtId="0" fontId="26" fillId="0" borderId="0" xfId="0" applyFont="1" applyAlignment="1">
      <alignment horizontal="center"/>
    </xf>
    <xf numFmtId="164" fontId="26" fillId="0" borderId="0" xfId="0" applyNumberFormat="1" applyFont="1" applyAlignment="1">
      <alignment horizontal="left"/>
    </xf>
    <xf numFmtId="1" fontId="2" fillId="0" borderId="0" xfId="0" applyNumberFormat="1" applyFont="1" applyAlignment="1">
      <alignment horizontal="left" vertical="center"/>
    </xf>
    <xf numFmtId="49" fontId="2" fillId="0" borderId="0" xfId="0" applyNumberFormat="1" applyFont="1" applyAlignment="1">
      <alignment horizontal="left" vertical="top"/>
    </xf>
    <xf numFmtId="164" fontId="2" fillId="0" borderId="0" xfId="0" applyNumberFormat="1" applyFont="1" applyAlignment="1">
      <alignment horizontal="left" vertical="top"/>
    </xf>
    <xf numFmtId="166" fontId="12" fillId="0" borderId="0" xfId="0" applyNumberFormat="1" applyFont="1" applyAlignment="1">
      <alignment vertical="top"/>
    </xf>
    <xf numFmtId="49" fontId="3" fillId="0" borderId="0" xfId="0" applyNumberFormat="1" applyFont="1" applyAlignment="1">
      <alignment horizontal="left" vertical="center"/>
    </xf>
    <xf numFmtId="49" fontId="3" fillId="0" borderId="0" xfId="0" applyNumberFormat="1" applyFont="1" applyAlignment="1">
      <alignment horizontal="left" vertical="top"/>
    </xf>
    <xf numFmtId="49" fontId="3" fillId="0" borderId="0" xfId="0" applyNumberFormat="1" applyFont="1" applyAlignment="1">
      <alignment vertical="top"/>
    </xf>
    <xf numFmtId="165" fontId="3" fillId="0" borderId="0" xfId="0" applyNumberFormat="1" applyFont="1" applyAlignment="1">
      <alignment horizontal="left" vertical="top"/>
    </xf>
    <xf numFmtId="49" fontId="21" fillId="0" borderId="0" xfId="0" applyNumberFormat="1" applyFont="1" applyAlignment="1">
      <alignment vertical="top"/>
    </xf>
    <xf numFmtId="164" fontId="21" fillId="0" borderId="0" xfId="0" applyNumberFormat="1" applyFont="1" applyAlignment="1">
      <alignment horizontal="left" vertical="top"/>
    </xf>
    <xf numFmtId="166" fontId="21" fillId="0" borderId="0" xfId="0" applyNumberFormat="1" applyFont="1" applyAlignment="1">
      <alignment vertical="top"/>
    </xf>
    <xf numFmtId="0" fontId="3" fillId="0" borderId="0" xfId="0" applyFont="1" applyAlignment="1">
      <alignment horizontal="left"/>
    </xf>
    <xf numFmtId="0" fontId="3" fillId="0" borderId="0" xfId="0" applyFont="1" applyAlignment="1">
      <alignment vertical="top"/>
    </xf>
    <xf numFmtId="166" fontId="3" fillId="0" borderId="0" xfId="0" applyNumberFormat="1" applyFont="1" applyAlignment="1">
      <alignment vertical="top"/>
    </xf>
    <xf numFmtId="0" fontId="11" fillId="0" borderId="0" xfId="0" applyFont="1"/>
    <xf numFmtId="2" fontId="3" fillId="0" borderId="0" xfId="0" applyNumberFormat="1" applyFont="1"/>
    <xf numFmtId="166" fontId="21" fillId="0" borderId="0" xfId="0" applyNumberFormat="1" applyFont="1"/>
    <xf numFmtId="0" fontId="21" fillId="0" borderId="0" xfId="0" applyFont="1" applyAlignment="1">
      <alignment horizontal="left"/>
    </xf>
    <xf numFmtId="1" fontId="21" fillId="0" borderId="0" xfId="0" applyNumberFormat="1" applyFont="1" applyAlignment="1">
      <alignment horizontal="left" vertical="center"/>
    </xf>
    <xf numFmtId="49" fontId="21" fillId="0" borderId="0" xfId="0" applyNumberFormat="1" applyFont="1" applyAlignment="1">
      <alignment horizontal="left" vertical="top"/>
    </xf>
    <xf numFmtId="165" fontId="21" fillId="0" borderId="0" xfId="0" applyNumberFormat="1" applyFont="1" applyAlignment="1">
      <alignment horizontal="left" vertical="top"/>
    </xf>
    <xf numFmtId="49" fontId="3" fillId="0" borderId="0" xfId="0" applyNumberFormat="1" applyFont="1" applyAlignment="1">
      <alignment vertical="top" wrapText="1"/>
    </xf>
    <xf numFmtId="0" fontId="21" fillId="0" borderId="0" xfId="0" applyFont="1" applyAlignment="1">
      <alignment vertical="top"/>
    </xf>
    <xf numFmtId="164" fontId="3" fillId="0" borderId="0" xfId="0" applyNumberFormat="1" applyFont="1" applyAlignment="1">
      <alignment horizontal="left" wrapText="1"/>
    </xf>
    <xf numFmtId="164" fontId="21" fillId="0" borderId="0" xfId="0" applyNumberFormat="1" applyFont="1" applyAlignment="1">
      <alignment horizontal="left" wrapText="1"/>
    </xf>
    <xf numFmtId="166" fontId="3" fillId="0" borderId="0" xfId="0" applyNumberFormat="1" applyFont="1" applyAlignment="1">
      <alignment horizontal="right" vertical="top"/>
    </xf>
    <xf numFmtId="164" fontId="3" fillId="0" borderId="0" xfId="0" applyNumberFormat="1" applyFont="1" applyAlignment="1">
      <alignment horizontal="left" vertical="top"/>
    </xf>
    <xf numFmtId="49" fontId="17" fillId="0" borderId="0" xfId="0" applyNumberFormat="1" applyFont="1" applyAlignment="1">
      <alignment vertical="top"/>
    </xf>
    <xf numFmtId="166" fontId="17" fillId="0" borderId="0" xfId="0" applyNumberFormat="1" applyFont="1" applyAlignment="1">
      <alignment vertical="top"/>
    </xf>
    <xf numFmtId="49" fontId="19" fillId="0" borderId="0" xfId="0" applyNumberFormat="1" applyFont="1" applyAlignment="1">
      <alignment vertical="top"/>
    </xf>
    <xf numFmtId="166" fontId="19" fillId="0" borderId="0" xfId="0" applyNumberFormat="1" applyFont="1" applyAlignment="1">
      <alignment vertical="top"/>
    </xf>
    <xf numFmtId="49" fontId="20" fillId="0" borderId="0" xfId="0" applyNumberFormat="1" applyFont="1" applyAlignment="1">
      <alignment vertical="top"/>
    </xf>
    <xf numFmtId="166" fontId="20" fillId="0" borderId="0" xfId="0" applyNumberFormat="1" applyFont="1" applyAlignment="1">
      <alignment vertical="top"/>
    </xf>
    <xf numFmtId="166" fontId="2" fillId="0" borderId="0" xfId="0" applyNumberFormat="1" applyFont="1" applyAlignment="1">
      <alignment horizontal="right"/>
    </xf>
    <xf numFmtId="165" fontId="3" fillId="0" borderId="0" xfId="0" applyNumberFormat="1" applyFont="1" applyAlignment="1">
      <alignment horizontal="left" vertical="top" wrapText="1"/>
    </xf>
    <xf numFmtId="165" fontId="21" fillId="0" borderId="0" xfId="0" applyNumberFormat="1" applyFont="1" applyAlignment="1">
      <alignment horizontal="left" vertical="top" wrapText="1"/>
    </xf>
    <xf numFmtId="0" fontId="2" fillId="0" borderId="0" xfId="0" applyFont="1"/>
    <xf numFmtId="166" fontId="3" fillId="0" borderId="0" xfId="0" applyNumberFormat="1" applyFont="1" applyAlignment="1">
      <alignment horizontal="right"/>
    </xf>
    <xf numFmtId="49" fontId="0" fillId="0" borderId="0" xfId="0" applyNumberFormat="1" applyAlignment="1">
      <alignment vertical="top"/>
    </xf>
    <xf numFmtId="0" fontId="0" fillId="0" borderId="0" xfId="0" applyAlignment="1">
      <alignment vertical="top"/>
    </xf>
    <xf numFmtId="1" fontId="3" fillId="0" borderId="0" xfId="0" applyNumberFormat="1" applyFont="1" applyAlignment="1">
      <alignment horizontal="left" vertical="top"/>
    </xf>
    <xf numFmtId="49" fontId="17" fillId="0" borderId="0" xfId="0" applyNumberFormat="1" applyFont="1" applyAlignment="1">
      <alignment horizontal="left" vertical="top"/>
    </xf>
    <xf numFmtId="49" fontId="19" fillId="0" borderId="0" xfId="0" applyNumberFormat="1" applyFont="1" applyAlignment="1">
      <alignment horizontal="left" vertical="top"/>
    </xf>
    <xf numFmtId="49" fontId="20" fillId="0" borderId="0" xfId="0" applyNumberFormat="1" applyFont="1" applyAlignment="1">
      <alignment horizontal="left" vertical="top"/>
    </xf>
    <xf numFmtId="166" fontId="3" fillId="0" borderId="0" xfId="0" applyNumberFormat="1" applyFont="1" applyAlignment="1">
      <alignment horizontal="left"/>
    </xf>
    <xf numFmtId="0" fontId="0" fillId="0" borderId="0" xfId="0" applyAlignment="1">
      <alignment horizontal="left"/>
    </xf>
    <xf numFmtId="0" fontId="14" fillId="0" borderId="0" xfId="0" applyFont="1" applyAlignment="1">
      <alignment horizontal="left"/>
    </xf>
    <xf numFmtId="0" fontId="22" fillId="0" borderId="0" xfId="0" applyFont="1" applyAlignment="1">
      <alignment horizontal="left"/>
    </xf>
    <xf numFmtId="165" fontId="0" fillId="0" borderId="0" xfId="0" applyNumberFormat="1" applyAlignment="1">
      <alignment horizontal="left" vertical="top"/>
    </xf>
    <xf numFmtId="49" fontId="16" fillId="0" borderId="0" xfId="0" applyNumberFormat="1" applyFont="1" applyAlignment="1">
      <alignment horizontal="left" vertical="top"/>
    </xf>
    <xf numFmtId="166" fontId="0" fillId="0" borderId="0" xfId="0" applyNumberFormat="1" applyAlignment="1">
      <alignment horizontal="left"/>
    </xf>
    <xf numFmtId="166" fontId="22" fillId="0" borderId="0" xfId="0" applyNumberFormat="1" applyFont="1" applyAlignment="1">
      <alignment horizontal="left"/>
    </xf>
    <xf numFmtId="14" fontId="10" fillId="0" borderId="0" xfId="0" applyNumberFormat="1" applyFont="1" applyAlignment="1">
      <alignment horizontal="left"/>
    </xf>
    <xf numFmtId="0" fontId="1" fillId="0" borderId="0" xfId="0" applyFont="1"/>
    <xf numFmtId="0" fontId="27" fillId="0" borderId="0" xfId="0" applyFont="1"/>
    <xf numFmtId="166" fontId="10" fillId="0" borderId="1" xfId="0" applyNumberFormat="1" applyFont="1" applyBorder="1" applyAlignment="1">
      <alignment horizontal="right"/>
    </xf>
    <xf numFmtId="0" fontId="10" fillId="0" borderId="0" xfId="0" applyFont="1" applyAlignment="1">
      <alignment horizontal="center"/>
    </xf>
    <xf numFmtId="0" fontId="28" fillId="0" borderId="2" xfId="0" applyFont="1" applyBorder="1"/>
    <xf numFmtId="0" fontId="28" fillId="0" borderId="1" xfId="0" applyFont="1" applyBorder="1"/>
    <xf numFmtId="1" fontId="13" fillId="0" borderId="1" xfId="0" applyNumberFormat="1" applyFont="1" applyBorder="1" applyAlignment="1">
      <alignment horizontal="center" vertical="center"/>
    </xf>
    <xf numFmtId="164" fontId="13" fillId="0" borderId="1" xfId="0" applyNumberFormat="1" applyFont="1" applyBorder="1" applyAlignment="1">
      <alignment horizontal="center"/>
    </xf>
    <xf numFmtId="166" fontId="13" fillId="0" borderId="1" xfId="0" applyNumberFormat="1" applyFont="1" applyBorder="1" applyAlignment="1">
      <alignment horizontal="center"/>
    </xf>
    <xf numFmtId="0" fontId="13" fillId="0" borderId="0" xfId="0" applyFont="1" applyAlignment="1">
      <alignment horizontal="center"/>
    </xf>
    <xf numFmtId="1" fontId="13" fillId="0" borderId="0" xfId="0" applyNumberFormat="1" applyFont="1" applyAlignment="1">
      <alignment horizontal="left" vertical="center"/>
    </xf>
    <xf numFmtId="164" fontId="13" fillId="0" borderId="0" xfId="0" applyNumberFormat="1" applyFont="1" applyAlignment="1">
      <alignment horizontal="center"/>
    </xf>
    <xf numFmtId="166" fontId="13" fillId="0" borderId="0" xfId="0" applyNumberFormat="1" applyFont="1" applyAlignment="1">
      <alignment horizontal="center"/>
    </xf>
    <xf numFmtId="0" fontId="5" fillId="0" borderId="1" xfId="0" applyFont="1" applyBorder="1" applyAlignment="1">
      <alignment horizontal="left"/>
    </xf>
    <xf numFmtId="0" fontId="8" fillId="0" borderId="2" xfId="0" applyFont="1" applyBorder="1"/>
    <xf numFmtId="1" fontId="12" fillId="0" borderId="0" xfId="0" applyNumberFormat="1" applyFont="1" applyAlignment="1">
      <alignment horizontal="left" vertical="top"/>
    </xf>
    <xf numFmtId="0" fontId="8" fillId="0" borderId="0" xfId="0" applyFont="1"/>
    <xf numFmtId="1" fontId="11" fillId="0" borderId="0" xfId="0" applyNumberFormat="1" applyFont="1" applyAlignment="1">
      <alignment horizontal="left"/>
    </xf>
    <xf numFmtId="1" fontId="10" fillId="0" borderId="0" xfId="0" applyNumberFormat="1" applyFont="1" applyAlignment="1">
      <alignment horizontal="left" vertical="center"/>
    </xf>
    <xf numFmtId="49" fontId="10" fillId="0" borderId="0" xfId="0" applyNumberFormat="1" applyFont="1" applyAlignment="1">
      <alignment vertical="top"/>
    </xf>
    <xf numFmtId="49" fontId="8" fillId="0" borderId="0" xfId="0" applyNumberFormat="1" applyFont="1"/>
    <xf numFmtId="49" fontId="8" fillId="0" borderId="0" xfId="0" applyNumberFormat="1" applyFont="1" applyAlignment="1">
      <alignment horizontal="left" vertical="center"/>
    </xf>
    <xf numFmtId="49" fontId="29" fillId="0" borderId="0" xfId="0" applyNumberFormat="1" applyFont="1" applyAlignment="1">
      <alignment horizontal="center"/>
    </xf>
    <xf numFmtId="0" fontId="3" fillId="0" borderId="2" xfId="0" applyFont="1" applyBorder="1"/>
    <xf numFmtId="1" fontId="3" fillId="0" borderId="0" xfId="0" applyNumberFormat="1" applyFont="1" applyAlignment="1">
      <alignment horizontal="left"/>
    </xf>
    <xf numFmtId="49" fontId="12" fillId="0" borderId="0" xfId="0" applyNumberFormat="1" applyFont="1" applyAlignment="1">
      <alignment vertical="top"/>
    </xf>
    <xf numFmtId="0" fontId="8" fillId="0" borderId="1" xfId="0" applyFont="1" applyBorder="1"/>
    <xf numFmtId="0" fontId="12" fillId="0" borderId="0" xfId="0" applyFont="1" applyAlignment="1">
      <alignment vertical="top"/>
    </xf>
    <xf numFmtId="0" fontId="5" fillId="0" borderId="2" xfId="0" applyFont="1" applyBorder="1" applyAlignment="1">
      <alignment horizontal="left"/>
    </xf>
    <xf numFmtId="2" fontId="12" fillId="0" borderId="0" xfId="0" applyNumberFormat="1" applyFont="1" applyAlignment="1">
      <alignment vertical="top"/>
    </xf>
    <xf numFmtId="0" fontId="30" fillId="0" borderId="0" xfId="0" applyFont="1"/>
    <xf numFmtId="0" fontId="31" fillId="0" borderId="0" xfId="0" applyFont="1"/>
    <xf numFmtId="0" fontId="0" fillId="0" borderId="0" xfId="0" applyAlignment="1">
      <alignment wrapText="1"/>
    </xf>
    <xf numFmtId="49" fontId="2" fillId="0" borderId="0" xfId="0" applyNumberFormat="1" applyFont="1" applyAlignment="1">
      <alignment vertical="top"/>
    </xf>
    <xf numFmtId="0" fontId="4" fillId="0" borderId="0" xfId="0" applyFont="1" applyAlignment="1">
      <alignment horizontal="center"/>
    </xf>
    <xf numFmtId="49" fontId="8" fillId="0" borderId="1" xfId="0" applyNumberFormat="1" applyFont="1" applyBorder="1" applyAlignment="1">
      <alignment horizontal="center"/>
    </xf>
    <xf numFmtId="49" fontId="8" fillId="0" borderId="2" xfId="0" applyNumberFormat="1" applyFont="1" applyBorder="1" applyAlignment="1">
      <alignment horizontal="center"/>
    </xf>
    <xf numFmtId="164" fontId="10" fillId="0" borderId="2" xfId="0" applyNumberFormat="1" applyFont="1" applyBorder="1" applyAlignment="1">
      <alignment horizontal="center"/>
    </xf>
    <xf numFmtId="49" fontId="8" fillId="0" borderId="1" xfId="0" applyNumberFormat="1" applyFont="1" applyBorder="1" applyAlignment="1">
      <alignment horizontal="right"/>
    </xf>
    <xf numFmtId="49" fontId="8" fillId="0" borderId="2" xfId="0" applyNumberFormat="1" applyFont="1" applyBorder="1" applyAlignment="1">
      <alignment horizontal="right"/>
    </xf>
  </cellXfs>
  <cellStyles count="1">
    <cellStyle name="Standard" xfId="0" builtinId="0"/>
  </cellStyles>
  <dxfs count="0"/>
  <tableStyles count="0" defaultTableStyle="TableStyleMedium2" defaultPivotStyle="PivotStyleLight16"/>
  <colors>
    <mruColors>
      <color rgb="FFE31F24"/>
      <color rgb="FF005CA9"/>
      <color rgb="FF941100"/>
      <color rgb="FFFFD4D3"/>
      <color rgb="FF548235"/>
      <color rgb="FFF3D1D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ti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1653941</xdr:colOff>
      <xdr:row>10</xdr:row>
      <xdr:rowOff>301897</xdr:rowOff>
    </xdr:from>
    <xdr:to>
      <xdr:col>3</xdr:col>
      <xdr:colOff>2174487</xdr:colOff>
      <xdr:row>12</xdr:row>
      <xdr:rowOff>141112</xdr:rowOff>
    </xdr:to>
    <xdr:pic>
      <xdr:nvPicPr>
        <xdr:cNvPr id="2" name="Grafik 1" descr="Grafik 1">
          <a:extLst>
            <a:ext uri="{FF2B5EF4-FFF2-40B4-BE49-F238E27FC236}">
              <a16:creationId xmlns:a16="http://schemas.microsoft.com/office/drawing/2014/main" id="{00430C26-A3EE-EB47-A144-B5A51068007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911719" y="3561564"/>
          <a:ext cx="520546" cy="488326"/>
        </a:xfrm>
        <a:prstGeom prst="rect">
          <a:avLst/>
        </a:prstGeom>
        <a:ln w="12700" cap="flat">
          <a:noFill/>
          <a:miter lim="400000"/>
        </a:ln>
        <a:effectLst/>
      </xdr:spPr>
    </xdr:pic>
    <xdr:clientData/>
  </xdr:twoCellAnchor>
  <xdr:oneCellAnchor>
    <xdr:from>
      <xdr:col>3</xdr:col>
      <xdr:colOff>1640177</xdr:colOff>
      <xdr:row>1189</xdr:row>
      <xdr:rowOff>14111</xdr:rowOff>
    </xdr:from>
    <xdr:ext cx="363783" cy="409223"/>
    <xdr:pic>
      <xdr:nvPicPr>
        <xdr:cNvPr id="4" name="Grafik 3">
          <a:extLst>
            <a:ext uri="{FF2B5EF4-FFF2-40B4-BE49-F238E27FC236}">
              <a16:creationId xmlns:a16="http://schemas.microsoft.com/office/drawing/2014/main" id="{6B0F7BF9-C4D8-BF45-A97D-1628BD2FC9C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3897955" y="216831333"/>
          <a:ext cx="363783" cy="409223"/>
        </a:xfrm>
        <a:prstGeom prst="rect">
          <a:avLst/>
        </a:prstGeom>
      </xdr:spPr>
    </xdr:pic>
    <xdr:clientData/>
  </xdr:oneCellAnchor>
</xdr:wsDr>
</file>

<file path=xl/theme/theme1.xml><?xml version="1.0" encoding="utf-8"?>
<a:theme xmlns:a="http://schemas.openxmlformats.org/drawingml/2006/main" name="Office 2013 – 2022-Design">
  <a:themeElements>
    <a:clrScheme name="Office 2013 –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–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–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F5A1C6-8965-BC40-B4AE-A5C83CD63561}">
  <sheetPr>
    <pageSetUpPr fitToPage="1"/>
  </sheetPr>
  <dimension ref="A1:XFD1311"/>
  <sheetViews>
    <sheetView tabSelected="1" topLeftCell="B837" zoomScale="90" zoomScaleNormal="90" workbookViewId="0">
      <selection activeCell="D851" sqref="D851"/>
    </sheetView>
  </sheetViews>
  <sheetFormatPr baseColWidth="10" defaultColWidth="11" defaultRowHeight="18.75"/>
  <cols>
    <col min="1" max="1" width="3.5" customWidth="1"/>
    <col min="2" max="2" width="11.125" style="4" bestFit="1" customWidth="1"/>
    <col min="3" max="3" width="15.5" style="26" bestFit="1" customWidth="1"/>
    <col min="4" max="4" width="81.125" style="1" bestFit="1" customWidth="1"/>
    <col min="5" max="5" width="18.375" style="27" bestFit="1" customWidth="1"/>
    <col min="6" max="6" width="13.125" style="28" bestFit="1" customWidth="1"/>
    <col min="7" max="7" width="14.875" style="86" customWidth="1"/>
  </cols>
  <sheetData>
    <row r="1" spans="2:7" ht="21" customHeight="1"/>
    <row r="2" spans="2:7" ht="44.25">
      <c r="B2" s="128" t="s">
        <v>0</v>
      </c>
      <c r="C2" s="128"/>
      <c r="D2" s="128"/>
      <c r="E2" s="128"/>
      <c r="F2" s="128"/>
    </row>
    <row r="3" spans="2:7" ht="27.75">
      <c r="B3" s="3"/>
      <c r="C3" s="29"/>
      <c r="D3" s="30"/>
      <c r="E3" s="31"/>
      <c r="F3" s="32"/>
    </row>
    <row r="4" spans="2:7" ht="23.1" customHeight="1">
      <c r="B4" s="132" t="s">
        <v>1</v>
      </c>
      <c r="C4" s="132"/>
      <c r="D4" s="129"/>
      <c r="E4" s="129"/>
      <c r="F4" s="129"/>
    </row>
    <row r="5" spans="2:7" ht="23.1" customHeight="1">
      <c r="B5" s="133" t="s">
        <v>2</v>
      </c>
      <c r="C5" s="133"/>
      <c r="D5" s="130"/>
      <c r="E5" s="130"/>
      <c r="F5" s="130"/>
    </row>
    <row r="6" spans="2:7" ht="23.1" customHeight="1">
      <c r="B6" s="133" t="s">
        <v>3</v>
      </c>
      <c r="C6" s="133"/>
      <c r="D6" s="130"/>
      <c r="E6" s="130"/>
      <c r="F6" s="130"/>
    </row>
    <row r="7" spans="2:7" ht="23.1" customHeight="1">
      <c r="B7" s="133" t="s">
        <v>4</v>
      </c>
      <c r="C7" s="133"/>
      <c r="D7" s="131" t="s">
        <v>5</v>
      </c>
      <c r="E7" s="131"/>
      <c r="F7" s="131"/>
    </row>
    <row r="8" spans="2:7" ht="23.1" customHeight="1">
      <c r="B8" s="133" t="s">
        <v>6</v>
      </c>
      <c r="C8" s="133"/>
      <c r="D8" s="130"/>
      <c r="E8" s="130"/>
      <c r="F8" s="130"/>
    </row>
    <row r="9" spans="2:7" ht="23.1" customHeight="1">
      <c r="B9" s="133" t="s">
        <v>7</v>
      </c>
      <c r="C9" s="133"/>
      <c r="D9" s="130"/>
      <c r="E9" s="130"/>
      <c r="F9" s="130"/>
    </row>
    <row r="10" spans="2:7" ht="26.1" customHeight="1">
      <c r="B10" s="133" t="s">
        <v>8</v>
      </c>
      <c r="C10" s="133"/>
      <c r="D10" s="130"/>
      <c r="E10" s="130"/>
      <c r="F10" s="130"/>
    </row>
    <row r="11" spans="2:7" ht="26.1" customHeight="1">
      <c r="B11" s="114"/>
      <c r="C11" s="115"/>
      <c r="D11" s="114"/>
      <c r="E11" s="33"/>
    </row>
    <row r="12" spans="2:7" ht="26.1" customHeight="1">
      <c r="C12" s="115"/>
      <c r="D12" s="116" t="s">
        <v>9</v>
      </c>
    </row>
    <row r="13" spans="2:7" ht="21.75">
      <c r="B13" s="5"/>
      <c r="C13" s="34"/>
    </row>
    <row r="14" spans="2:7" s="6" customFormat="1">
      <c r="B14" s="7" t="s">
        <v>10</v>
      </c>
      <c r="C14" s="35" t="s">
        <v>11</v>
      </c>
      <c r="D14" s="36" t="s">
        <v>12</v>
      </c>
      <c r="E14" s="37" t="s">
        <v>13</v>
      </c>
      <c r="F14" s="96" t="s">
        <v>14</v>
      </c>
      <c r="G14" s="87"/>
    </row>
    <row r="15" spans="2:7" ht="21.75">
      <c r="B15" s="2"/>
      <c r="C15" s="38"/>
      <c r="D15" s="39"/>
      <c r="E15" s="40"/>
    </row>
    <row r="16" spans="2:7">
      <c r="B16" s="10"/>
      <c r="C16" s="41" t="s">
        <v>15</v>
      </c>
      <c r="D16" s="42" t="s">
        <v>16</v>
      </c>
      <c r="E16" s="43" t="s">
        <v>17</v>
      </c>
      <c r="F16" s="44">
        <v>15</v>
      </c>
    </row>
    <row r="17" spans="2:6">
      <c r="B17" s="11"/>
      <c r="C17" s="41"/>
      <c r="D17" s="42"/>
      <c r="E17" s="43"/>
    </row>
    <row r="18" spans="2:6">
      <c r="B18" s="10"/>
      <c r="C18" s="41" t="s">
        <v>18</v>
      </c>
      <c r="D18" s="42" t="s">
        <v>19</v>
      </c>
      <c r="E18" s="43" t="s">
        <v>20</v>
      </c>
      <c r="F18" s="28">
        <v>10</v>
      </c>
    </row>
    <row r="19" spans="2:6">
      <c r="B19" s="9"/>
      <c r="C19" s="41" t="s">
        <v>21</v>
      </c>
      <c r="D19" s="42" t="s">
        <v>22</v>
      </c>
      <c r="E19" s="43" t="s">
        <v>20</v>
      </c>
      <c r="F19" s="28">
        <v>10</v>
      </c>
    </row>
    <row r="20" spans="2:6">
      <c r="B20" s="9"/>
      <c r="C20" s="41" t="s">
        <v>23</v>
      </c>
      <c r="D20" s="42" t="s">
        <v>24</v>
      </c>
      <c r="E20" s="43" t="s">
        <v>20</v>
      </c>
      <c r="F20" s="28">
        <v>10</v>
      </c>
    </row>
    <row r="21" spans="2:6">
      <c r="B21" s="9"/>
      <c r="C21" s="41" t="s">
        <v>25</v>
      </c>
      <c r="D21" s="42" t="s">
        <v>26</v>
      </c>
      <c r="E21" s="43" t="s">
        <v>20</v>
      </c>
      <c r="F21" s="28">
        <v>10</v>
      </c>
    </row>
    <row r="22" spans="2:6">
      <c r="B22" s="9"/>
      <c r="C22" s="41" t="s">
        <v>27</v>
      </c>
      <c r="D22" s="42" t="s">
        <v>28</v>
      </c>
      <c r="E22" s="43" t="s">
        <v>20</v>
      </c>
      <c r="F22" s="28">
        <v>10</v>
      </c>
    </row>
    <row r="23" spans="2:6">
      <c r="B23" s="9"/>
      <c r="C23" s="41" t="s">
        <v>29</v>
      </c>
      <c r="D23" s="42" t="s">
        <v>30</v>
      </c>
      <c r="E23" s="43" t="s">
        <v>20</v>
      </c>
      <c r="F23" s="28">
        <v>10</v>
      </c>
    </row>
    <row r="24" spans="2:6">
      <c r="B24" s="9"/>
      <c r="C24" s="41" t="s">
        <v>31</v>
      </c>
      <c r="D24" s="42" t="s">
        <v>32</v>
      </c>
      <c r="E24" s="43" t="s">
        <v>20</v>
      </c>
      <c r="F24" s="28">
        <v>10</v>
      </c>
    </row>
    <row r="25" spans="2:6">
      <c r="B25" s="9"/>
      <c r="C25" s="41" t="s">
        <v>33</v>
      </c>
      <c r="D25" s="42" t="s">
        <v>34</v>
      </c>
      <c r="E25" s="43" t="s">
        <v>20</v>
      </c>
      <c r="F25" s="28">
        <v>10</v>
      </c>
    </row>
    <row r="26" spans="2:6">
      <c r="B26" s="9"/>
      <c r="C26" s="41" t="s">
        <v>35</v>
      </c>
      <c r="D26" s="42" t="s">
        <v>36</v>
      </c>
      <c r="E26" s="43" t="s">
        <v>20</v>
      </c>
      <c r="F26" s="28">
        <v>10</v>
      </c>
    </row>
    <row r="27" spans="2:6">
      <c r="B27" s="9"/>
      <c r="C27" s="45" t="s">
        <v>37</v>
      </c>
      <c r="D27" s="46" t="s">
        <v>38</v>
      </c>
      <c r="E27" s="43" t="s">
        <v>20</v>
      </c>
      <c r="F27" s="28">
        <v>10</v>
      </c>
    </row>
    <row r="28" spans="2:6">
      <c r="B28" s="9"/>
      <c r="C28" s="26">
        <v>9783964338174</v>
      </c>
      <c r="D28" s="47" t="s">
        <v>39</v>
      </c>
      <c r="E28" s="43" t="s">
        <v>20</v>
      </c>
      <c r="F28" s="28">
        <v>10</v>
      </c>
    </row>
    <row r="29" spans="2:6">
      <c r="B29" s="9"/>
      <c r="C29" s="46" t="s">
        <v>40</v>
      </c>
      <c r="D29" s="47" t="s">
        <v>41</v>
      </c>
      <c r="E29" s="43" t="s">
        <v>20</v>
      </c>
      <c r="F29" s="28">
        <v>10</v>
      </c>
    </row>
    <row r="30" spans="2:6">
      <c r="B30" s="9"/>
      <c r="C30" s="46" t="s">
        <v>42</v>
      </c>
      <c r="D30" s="47" t="s">
        <v>43</v>
      </c>
      <c r="E30" s="43" t="s">
        <v>20</v>
      </c>
      <c r="F30" s="28">
        <v>10</v>
      </c>
    </row>
    <row r="31" spans="2:6">
      <c r="B31" s="9"/>
      <c r="C31" s="81">
        <v>9783757306243</v>
      </c>
      <c r="D31" s="47" t="s">
        <v>44</v>
      </c>
      <c r="E31" s="43" t="s">
        <v>20</v>
      </c>
      <c r="F31" s="28">
        <v>10</v>
      </c>
    </row>
    <row r="32" spans="2:6">
      <c r="B32" s="11"/>
      <c r="C32" s="109">
        <v>9783757307011</v>
      </c>
      <c r="D32" s="119" t="s">
        <v>45</v>
      </c>
      <c r="E32" s="43" t="s">
        <v>20</v>
      </c>
      <c r="F32" s="44">
        <v>10</v>
      </c>
    </row>
    <row r="33" spans="2:6">
      <c r="B33" s="11"/>
      <c r="C33" s="26">
        <v>9783987430879</v>
      </c>
      <c r="D33" s="47" t="s">
        <v>46</v>
      </c>
      <c r="E33" s="43" t="s">
        <v>47</v>
      </c>
      <c r="F33" s="28">
        <v>15</v>
      </c>
    </row>
    <row r="34" spans="2:6">
      <c r="B34" s="11"/>
      <c r="D34" s="47"/>
      <c r="E34" s="48"/>
    </row>
    <row r="35" spans="2:6">
      <c r="B35" s="10"/>
      <c r="C35" s="46" t="s">
        <v>48</v>
      </c>
      <c r="D35" s="47" t="s">
        <v>49</v>
      </c>
      <c r="E35" s="43" t="s">
        <v>17</v>
      </c>
      <c r="F35" s="28">
        <v>12</v>
      </c>
    </row>
    <row r="36" spans="2:6">
      <c r="B36" s="9"/>
      <c r="C36" s="46" t="s">
        <v>50</v>
      </c>
      <c r="D36" s="47" t="s">
        <v>51</v>
      </c>
      <c r="E36" s="43" t="s">
        <v>17</v>
      </c>
      <c r="F36" s="28">
        <v>12</v>
      </c>
    </row>
    <row r="37" spans="2:6">
      <c r="B37" s="9"/>
      <c r="C37" s="46" t="s">
        <v>52</v>
      </c>
      <c r="D37" s="47" t="s">
        <v>53</v>
      </c>
      <c r="E37" s="43" t="s">
        <v>17</v>
      </c>
      <c r="F37" s="28">
        <v>12</v>
      </c>
    </row>
    <row r="38" spans="2:6">
      <c r="B38" s="11"/>
      <c r="C38" s="60" t="s">
        <v>54</v>
      </c>
      <c r="D38" s="49" t="s">
        <v>55</v>
      </c>
      <c r="E38" s="50" t="s">
        <v>17</v>
      </c>
      <c r="F38" s="51">
        <v>12</v>
      </c>
    </row>
    <row r="39" spans="2:6">
      <c r="B39" s="11"/>
      <c r="D39" s="47"/>
      <c r="E39" s="48"/>
    </row>
    <row r="40" spans="2:6">
      <c r="B40" s="10"/>
      <c r="C40" s="26">
        <v>9783964337177</v>
      </c>
      <c r="D40" s="52" t="s">
        <v>56</v>
      </c>
      <c r="E40" s="43" t="s">
        <v>20</v>
      </c>
      <c r="F40" s="28">
        <v>28</v>
      </c>
    </row>
    <row r="41" spans="2:6">
      <c r="B41" s="11"/>
      <c r="D41" s="52"/>
      <c r="E41" s="43"/>
    </row>
    <row r="42" spans="2:6">
      <c r="B42" s="10"/>
      <c r="C42" s="41" t="s">
        <v>57</v>
      </c>
      <c r="D42" s="42" t="s">
        <v>58</v>
      </c>
      <c r="E42" s="43" t="s">
        <v>59</v>
      </c>
      <c r="F42" s="28">
        <v>10</v>
      </c>
    </row>
    <row r="43" spans="2:6">
      <c r="B43" s="9"/>
      <c r="C43" s="109">
        <v>9783757307448</v>
      </c>
      <c r="D43" s="119" t="s">
        <v>60</v>
      </c>
      <c r="E43" s="43" t="s">
        <v>59</v>
      </c>
      <c r="F43" s="44">
        <v>10</v>
      </c>
    </row>
    <row r="44" spans="2:6">
      <c r="B44" s="18"/>
      <c r="C44" s="41"/>
      <c r="D44" s="42"/>
      <c r="E44" s="43"/>
    </row>
    <row r="45" spans="2:6">
      <c r="B45" s="10"/>
      <c r="C45" s="26">
        <v>9783964333247</v>
      </c>
      <c r="D45" s="46" t="s">
        <v>61</v>
      </c>
      <c r="E45" s="43" t="s">
        <v>17</v>
      </c>
      <c r="F45" s="28">
        <v>30</v>
      </c>
    </row>
    <row r="46" spans="2:6" ht="16.5" customHeight="1">
      <c r="B46" s="10"/>
      <c r="C46" s="26">
        <v>9783959817066</v>
      </c>
      <c r="D46" s="42" t="s">
        <v>62</v>
      </c>
      <c r="E46" s="43" t="s">
        <v>17</v>
      </c>
      <c r="F46" s="28">
        <v>14</v>
      </c>
    </row>
    <row r="47" spans="2:6">
      <c r="B47" s="9"/>
      <c r="C47" s="41" t="s">
        <v>63</v>
      </c>
      <c r="D47" s="42" t="s">
        <v>64</v>
      </c>
      <c r="E47" s="43" t="s">
        <v>17</v>
      </c>
      <c r="F47" s="28">
        <v>10</v>
      </c>
    </row>
    <row r="48" spans="2:6">
      <c r="B48" s="9"/>
      <c r="C48" s="41" t="s">
        <v>65</v>
      </c>
      <c r="D48" s="42" t="s">
        <v>66</v>
      </c>
      <c r="E48" s="43" t="s">
        <v>17</v>
      </c>
      <c r="F48" s="28">
        <v>10</v>
      </c>
    </row>
    <row r="49" spans="2:6">
      <c r="B49" s="9"/>
      <c r="C49" s="41">
        <v>9783964332202</v>
      </c>
      <c r="D49" s="42" t="s">
        <v>67</v>
      </c>
      <c r="E49" s="43" t="s">
        <v>17</v>
      </c>
      <c r="F49" s="28">
        <v>14</v>
      </c>
    </row>
    <row r="50" spans="2:6">
      <c r="B50" s="9"/>
      <c r="C50" s="41">
        <v>9783964332912</v>
      </c>
      <c r="D50" s="42" t="s">
        <v>68</v>
      </c>
      <c r="E50" s="43" t="s">
        <v>17</v>
      </c>
      <c r="F50" s="28">
        <v>14</v>
      </c>
    </row>
    <row r="51" spans="2:6">
      <c r="B51" s="9"/>
      <c r="C51" s="41">
        <v>9783964334312</v>
      </c>
      <c r="D51" s="42" t="s">
        <v>69</v>
      </c>
      <c r="E51" s="43" t="s">
        <v>17</v>
      </c>
      <c r="F51" s="28">
        <v>10</v>
      </c>
    </row>
    <row r="52" spans="2:6">
      <c r="B52" s="9"/>
      <c r="C52" s="41" t="s">
        <v>70</v>
      </c>
      <c r="D52" s="42" t="s">
        <v>71</v>
      </c>
      <c r="E52" s="43" t="s">
        <v>17</v>
      </c>
      <c r="F52" s="28">
        <v>10</v>
      </c>
    </row>
    <row r="53" spans="2:6">
      <c r="B53" s="9"/>
      <c r="C53" s="41" t="s">
        <v>72</v>
      </c>
      <c r="D53" s="42" t="s">
        <v>73</v>
      </c>
      <c r="E53" s="43" t="s">
        <v>17</v>
      </c>
      <c r="F53" s="28">
        <v>10</v>
      </c>
    </row>
    <row r="54" spans="2:6">
      <c r="B54" s="9"/>
      <c r="C54" s="41" t="s">
        <v>74</v>
      </c>
      <c r="D54" s="42" t="s">
        <v>75</v>
      </c>
      <c r="E54" s="43" t="s">
        <v>17</v>
      </c>
      <c r="F54" s="28">
        <v>10</v>
      </c>
    </row>
    <row r="55" spans="2:6">
      <c r="B55" s="11"/>
      <c r="C55" s="41"/>
      <c r="D55" s="42"/>
      <c r="E55" s="43"/>
    </row>
    <row r="56" spans="2:6">
      <c r="B56" s="10"/>
      <c r="C56" s="41" t="s">
        <v>76</v>
      </c>
      <c r="D56" s="42" t="s">
        <v>77</v>
      </c>
      <c r="E56" s="43" t="s">
        <v>17</v>
      </c>
      <c r="F56" s="28">
        <v>10</v>
      </c>
    </row>
    <row r="57" spans="2:6">
      <c r="B57" s="9"/>
      <c r="C57" s="41" t="s">
        <v>78</v>
      </c>
      <c r="D57" s="42" t="s">
        <v>79</v>
      </c>
      <c r="E57" s="43" t="s">
        <v>17</v>
      </c>
      <c r="F57" s="28">
        <v>10</v>
      </c>
    </row>
    <row r="58" spans="2:6">
      <c r="B58" s="9"/>
      <c r="C58" s="41" t="s">
        <v>80</v>
      </c>
      <c r="D58" s="42" t="s">
        <v>81</v>
      </c>
      <c r="E58" s="43" t="s">
        <v>17</v>
      </c>
      <c r="F58" s="28">
        <v>10</v>
      </c>
    </row>
    <row r="59" spans="2:6">
      <c r="B59" s="11"/>
      <c r="C59" s="41"/>
      <c r="D59" s="42"/>
      <c r="E59" s="43"/>
    </row>
    <row r="60" spans="2:6">
      <c r="B60" s="10"/>
      <c r="C60" s="46" t="s">
        <v>82</v>
      </c>
      <c r="D60" s="47" t="s">
        <v>83</v>
      </c>
      <c r="E60" s="43" t="s">
        <v>84</v>
      </c>
      <c r="F60" s="54">
        <v>28</v>
      </c>
    </row>
    <row r="61" spans="2:6">
      <c r="B61" s="18"/>
      <c r="C61" s="46"/>
      <c r="D61" s="47"/>
      <c r="E61" s="43"/>
      <c r="F61" s="54"/>
    </row>
    <row r="62" spans="2:6">
      <c r="B62" s="18"/>
      <c r="C62" s="109">
        <v>9783757307394</v>
      </c>
      <c r="D62" s="113" t="s">
        <v>85</v>
      </c>
      <c r="E62" s="43" t="s">
        <v>17</v>
      </c>
      <c r="F62" s="44">
        <v>30</v>
      </c>
    </row>
    <row r="63" spans="2:6">
      <c r="B63" s="11"/>
      <c r="C63" s="41"/>
      <c r="D63" s="42"/>
      <c r="E63" s="43"/>
    </row>
    <row r="64" spans="2:6">
      <c r="B64" s="10"/>
      <c r="C64" s="41" t="s">
        <v>86</v>
      </c>
      <c r="D64" s="42" t="s">
        <v>87</v>
      </c>
      <c r="E64" s="43" t="s">
        <v>88</v>
      </c>
      <c r="F64" s="28">
        <v>25</v>
      </c>
    </row>
    <row r="65" spans="1:7">
      <c r="B65" s="9"/>
      <c r="C65" s="41" t="s">
        <v>89</v>
      </c>
      <c r="D65" s="42" t="s">
        <v>90</v>
      </c>
      <c r="E65" s="43" t="s">
        <v>88</v>
      </c>
      <c r="F65" s="28">
        <v>25</v>
      </c>
    </row>
    <row r="66" spans="1:7">
      <c r="B66" s="9"/>
      <c r="C66" s="41" t="s">
        <v>91</v>
      </c>
      <c r="D66" s="42" t="s">
        <v>92</v>
      </c>
      <c r="E66" s="43" t="s">
        <v>88</v>
      </c>
      <c r="F66" s="28">
        <v>25</v>
      </c>
    </row>
    <row r="67" spans="1:7">
      <c r="B67" s="9"/>
      <c r="C67" s="41" t="s">
        <v>93</v>
      </c>
      <c r="D67" s="42" t="s">
        <v>94</v>
      </c>
      <c r="E67" s="43" t="s">
        <v>88</v>
      </c>
      <c r="F67" s="28">
        <v>25</v>
      </c>
    </row>
    <row r="68" spans="1:7">
      <c r="B68" s="9"/>
      <c r="C68" s="41" t="s">
        <v>95</v>
      </c>
      <c r="D68" s="42" t="s">
        <v>96</v>
      </c>
      <c r="E68" s="43" t="s">
        <v>88</v>
      </c>
      <c r="F68" s="28">
        <v>25</v>
      </c>
    </row>
    <row r="69" spans="1:7">
      <c r="B69" s="9"/>
      <c r="C69" s="41" t="s">
        <v>97</v>
      </c>
      <c r="D69" s="42" t="s">
        <v>98</v>
      </c>
      <c r="E69" s="43" t="s">
        <v>88</v>
      </c>
      <c r="F69" s="28">
        <v>25</v>
      </c>
    </row>
    <row r="70" spans="1:7">
      <c r="B70" s="9"/>
      <c r="C70" s="41" t="s">
        <v>99</v>
      </c>
      <c r="D70" s="42" t="s">
        <v>100</v>
      </c>
      <c r="E70" s="43" t="s">
        <v>88</v>
      </c>
      <c r="F70" s="28">
        <v>25</v>
      </c>
    </row>
    <row r="71" spans="1:7">
      <c r="B71" s="9"/>
      <c r="C71" s="41" t="s">
        <v>101</v>
      </c>
      <c r="D71" s="42" t="s">
        <v>102</v>
      </c>
      <c r="E71" s="43" t="s">
        <v>88</v>
      </c>
      <c r="F71" s="28">
        <v>25</v>
      </c>
    </row>
    <row r="72" spans="1:7">
      <c r="B72" s="9"/>
      <c r="C72" s="41" t="s">
        <v>103</v>
      </c>
      <c r="D72" s="42" t="s">
        <v>104</v>
      </c>
      <c r="E72" s="43" t="s">
        <v>88</v>
      </c>
      <c r="F72" s="28">
        <v>25</v>
      </c>
    </row>
    <row r="73" spans="1:7">
      <c r="B73" s="9"/>
      <c r="C73" s="41">
        <v>9783964335043</v>
      </c>
      <c r="D73" s="42" t="s">
        <v>105</v>
      </c>
      <c r="E73" s="43" t="s">
        <v>88</v>
      </c>
      <c r="F73" s="28">
        <v>25</v>
      </c>
    </row>
    <row r="74" spans="1:7" ht="17.25" customHeight="1">
      <c r="A74" s="94"/>
      <c r="B74" s="16"/>
      <c r="C74" s="26">
        <v>9783964335050</v>
      </c>
      <c r="D74" s="42" t="s">
        <v>106</v>
      </c>
      <c r="E74" s="43" t="s">
        <v>88</v>
      </c>
      <c r="F74" s="28">
        <v>25</v>
      </c>
    </row>
    <row r="75" spans="1:7" ht="18" customHeight="1">
      <c r="A75" s="94"/>
      <c r="B75" s="16"/>
      <c r="C75" s="41">
        <v>9783964335067</v>
      </c>
      <c r="D75" s="42" t="s">
        <v>107</v>
      </c>
      <c r="E75" s="43" t="s">
        <v>88</v>
      </c>
      <c r="F75" s="28">
        <v>25</v>
      </c>
    </row>
    <row r="76" spans="1:7">
      <c r="A76" s="94"/>
      <c r="B76" s="16"/>
      <c r="C76" s="46" t="s">
        <v>108</v>
      </c>
      <c r="D76" s="47" t="s">
        <v>109</v>
      </c>
      <c r="E76" s="43" t="s">
        <v>88</v>
      </c>
      <c r="F76" s="28">
        <v>25</v>
      </c>
    </row>
    <row r="77" spans="1:7">
      <c r="A77" s="94"/>
      <c r="B77" s="16"/>
      <c r="C77" s="46" t="s">
        <v>110</v>
      </c>
      <c r="D77" s="47" t="s">
        <v>111</v>
      </c>
      <c r="E77" s="43" t="s">
        <v>88</v>
      </c>
      <c r="F77" s="28">
        <v>25</v>
      </c>
    </row>
    <row r="78" spans="1:7">
      <c r="A78" s="94"/>
      <c r="B78" s="17"/>
      <c r="C78" s="60" t="s">
        <v>112</v>
      </c>
      <c r="D78" s="49" t="s">
        <v>113</v>
      </c>
      <c r="E78" s="50" t="s">
        <v>88</v>
      </c>
      <c r="F78" s="51">
        <v>25</v>
      </c>
      <c r="G78" s="88"/>
    </row>
    <row r="79" spans="1:7">
      <c r="B79" s="11"/>
      <c r="C79" s="41"/>
      <c r="D79" s="42"/>
      <c r="E79" s="43"/>
    </row>
    <row r="80" spans="1:7">
      <c r="B80" s="10"/>
      <c r="C80" s="26">
        <v>9783964331403</v>
      </c>
      <c r="D80" s="46" t="s">
        <v>114</v>
      </c>
      <c r="E80" s="43" t="s">
        <v>17</v>
      </c>
      <c r="F80" s="28">
        <v>20</v>
      </c>
    </row>
    <row r="81" spans="2:6">
      <c r="B81" s="10"/>
      <c r="C81" s="26">
        <v>9783959814454</v>
      </c>
      <c r="D81" s="46" t="s">
        <v>115</v>
      </c>
      <c r="E81" s="43" t="s">
        <v>17</v>
      </c>
      <c r="F81" s="28">
        <v>28</v>
      </c>
    </row>
    <row r="82" spans="2:6">
      <c r="B82" s="9"/>
      <c r="C82" s="26">
        <v>9783959814492</v>
      </c>
      <c r="D82" s="46" t="s">
        <v>116</v>
      </c>
      <c r="E82" s="43" t="s">
        <v>17</v>
      </c>
      <c r="F82" s="28">
        <v>28</v>
      </c>
    </row>
    <row r="83" spans="2:6">
      <c r="B83" s="9"/>
      <c r="C83" s="26">
        <v>9783959814539</v>
      </c>
      <c r="D83" s="46" t="s">
        <v>117</v>
      </c>
      <c r="E83" s="43" t="s">
        <v>17</v>
      </c>
      <c r="F83" s="28">
        <v>28</v>
      </c>
    </row>
    <row r="84" spans="2:6">
      <c r="B84" s="9"/>
      <c r="C84" s="26">
        <v>9783959814577</v>
      </c>
      <c r="D84" s="46" t="s">
        <v>118</v>
      </c>
      <c r="E84" s="43" t="s">
        <v>17</v>
      </c>
      <c r="F84" s="28">
        <v>28</v>
      </c>
    </row>
    <row r="85" spans="2:6">
      <c r="B85" s="9"/>
      <c r="C85" s="26">
        <v>9783959814614</v>
      </c>
      <c r="D85" s="46" t="s">
        <v>119</v>
      </c>
      <c r="E85" s="43" t="s">
        <v>17</v>
      </c>
      <c r="F85" s="28">
        <v>28</v>
      </c>
    </row>
    <row r="86" spans="2:6">
      <c r="B86" s="9"/>
      <c r="C86" s="26">
        <v>9783959817141</v>
      </c>
      <c r="D86" s="46" t="s">
        <v>120</v>
      </c>
      <c r="E86" s="43" t="s">
        <v>17</v>
      </c>
      <c r="F86" s="28">
        <v>28</v>
      </c>
    </row>
    <row r="87" spans="2:6">
      <c r="B87" s="9"/>
      <c r="C87" s="26">
        <v>9783964333209</v>
      </c>
      <c r="D87" s="46" t="s">
        <v>121</v>
      </c>
      <c r="E87" s="43" t="s">
        <v>17</v>
      </c>
      <c r="F87" s="56">
        <v>16.989999999999998</v>
      </c>
    </row>
    <row r="88" spans="2:6">
      <c r="B88" s="11"/>
      <c r="D88" s="46"/>
      <c r="E88" s="43"/>
    </row>
    <row r="89" spans="2:6">
      <c r="B89" s="10"/>
      <c r="C89" s="41" t="s">
        <v>122</v>
      </c>
      <c r="D89" s="42" t="s">
        <v>123</v>
      </c>
      <c r="E89" s="43" t="s">
        <v>124</v>
      </c>
      <c r="F89" s="28">
        <v>10</v>
      </c>
    </row>
    <row r="90" spans="2:6" ht="15.75" customHeight="1">
      <c r="B90" s="10"/>
      <c r="C90" s="41">
        <v>9783964336842</v>
      </c>
      <c r="D90" s="42" t="s">
        <v>125</v>
      </c>
      <c r="E90" s="43" t="s">
        <v>124</v>
      </c>
      <c r="F90" s="28">
        <v>12</v>
      </c>
    </row>
    <row r="91" spans="2:6">
      <c r="B91" s="9"/>
      <c r="C91" s="41" t="s">
        <v>126</v>
      </c>
      <c r="D91" s="42" t="s">
        <v>127</v>
      </c>
      <c r="E91" s="43" t="s">
        <v>124</v>
      </c>
      <c r="F91" s="28">
        <v>10</v>
      </c>
    </row>
    <row r="92" spans="2:6">
      <c r="B92" s="9"/>
      <c r="C92" s="41" t="s">
        <v>128</v>
      </c>
      <c r="D92" s="42" t="s">
        <v>129</v>
      </c>
      <c r="E92" s="43" t="s">
        <v>124</v>
      </c>
      <c r="F92" s="28">
        <v>10</v>
      </c>
    </row>
    <row r="93" spans="2:6">
      <c r="B93" s="9"/>
      <c r="C93" s="41" t="s">
        <v>130</v>
      </c>
      <c r="D93" s="42" t="s">
        <v>131</v>
      </c>
      <c r="E93" s="43" t="s">
        <v>124</v>
      </c>
      <c r="F93" s="28">
        <v>10</v>
      </c>
    </row>
    <row r="94" spans="2:6">
      <c r="B94" s="9"/>
      <c r="C94" s="41" t="s">
        <v>132</v>
      </c>
      <c r="D94" s="42" t="s">
        <v>133</v>
      </c>
      <c r="E94" s="43" t="s">
        <v>124</v>
      </c>
      <c r="F94" s="28">
        <v>10</v>
      </c>
    </row>
    <row r="95" spans="2:6">
      <c r="B95" s="9"/>
      <c r="C95" s="45" t="s">
        <v>134</v>
      </c>
      <c r="D95" s="46" t="s">
        <v>135</v>
      </c>
      <c r="E95" s="43" t="s">
        <v>124</v>
      </c>
      <c r="F95" s="28">
        <v>10</v>
      </c>
    </row>
    <row r="96" spans="2:6">
      <c r="B96" s="9"/>
      <c r="C96" s="26">
        <v>9783964336903</v>
      </c>
      <c r="D96" s="47" t="s">
        <v>136</v>
      </c>
      <c r="E96" s="43" t="s">
        <v>124</v>
      </c>
      <c r="F96" s="28">
        <v>10</v>
      </c>
    </row>
    <row r="97" spans="2:7" ht="18" customHeight="1">
      <c r="B97" s="9"/>
      <c r="C97" s="26">
        <v>9783964336910</v>
      </c>
      <c r="D97" s="47" t="s">
        <v>137</v>
      </c>
      <c r="E97" s="43" t="s">
        <v>124</v>
      </c>
      <c r="F97" s="51">
        <v>12</v>
      </c>
    </row>
    <row r="98" spans="2:7">
      <c r="B98" s="9"/>
      <c r="C98" s="26">
        <v>9783964336927</v>
      </c>
      <c r="D98" s="47" t="s">
        <v>138</v>
      </c>
      <c r="E98" s="43" t="s">
        <v>124</v>
      </c>
      <c r="F98" s="51">
        <v>12</v>
      </c>
    </row>
    <row r="99" spans="2:7">
      <c r="B99" s="9"/>
      <c r="C99" s="46" t="s">
        <v>139</v>
      </c>
      <c r="D99" s="47" t="s">
        <v>140</v>
      </c>
      <c r="E99" s="43" t="s">
        <v>124</v>
      </c>
      <c r="F99" s="51">
        <v>12</v>
      </c>
    </row>
    <row r="100" spans="2:7">
      <c r="B100" s="9"/>
      <c r="C100" s="46" t="s">
        <v>141</v>
      </c>
      <c r="D100" s="47" t="s">
        <v>142</v>
      </c>
      <c r="E100" s="43" t="s">
        <v>124</v>
      </c>
      <c r="F100" s="51">
        <v>12</v>
      </c>
    </row>
    <row r="101" spans="2:7">
      <c r="B101" s="9"/>
      <c r="C101" s="46" t="s">
        <v>143</v>
      </c>
      <c r="D101" s="47" t="s">
        <v>144</v>
      </c>
      <c r="E101" s="43" t="s">
        <v>124</v>
      </c>
      <c r="F101" s="51">
        <v>12</v>
      </c>
    </row>
    <row r="102" spans="2:7">
      <c r="B102" s="11"/>
      <c r="C102" s="60" t="s">
        <v>145</v>
      </c>
      <c r="D102" s="47" t="s">
        <v>146</v>
      </c>
      <c r="E102" s="50" t="s">
        <v>124</v>
      </c>
      <c r="F102" s="51">
        <v>12</v>
      </c>
      <c r="G102" s="88"/>
    </row>
    <row r="103" spans="2:7">
      <c r="B103" s="11"/>
      <c r="C103" s="60" t="s">
        <v>147</v>
      </c>
      <c r="D103" s="47" t="s">
        <v>148</v>
      </c>
      <c r="E103" s="50" t="s">
        <v>124</v>
      </c>
      <c r="F103" s="51">
        <v>12</v>
      </c>
      <c r="G103" s="88"/>
    </row>
    <row r="104" spans="2:7" ht="18" customHeight="1">
      <c r="B104" s="11"/>
      <c r="C104" s="60" t="s">
        <v>149</v>
      </c>
      <c r="D104" s="47" t="s">
        <v>150</v>
      </c>
      <c r="E104" s="50" t="s">
        <v>124</v>
      </c>
      <c r="F104" s="51">
        <v>12</v>
      </c>
      <c r="G104" s="88"/>
    </row>
    <row r="105" spans="2:7" ht="18" customHeight="1">
      <c r="B105" s="11"/>
      <c r="C105" s="46" t="s">
        <v>151</v>
      </c>
      <c r="D105" s="47" t="s">
        <v>152</v>
      </c>
      <c r="E105" s="50" t="s">
        <v>124</v>
      </c>
      <c r="F105" s="51">
        <v>12</v>
      </c>
      <c r="G105" s="88"/>
    </row>
    <row r="106" spans="2:7">
      <c r="B106" s="11"/>
      <c r="D106" s="47"/>
      <c r="E106" s="48"/>
    </row>
    <row r="107" spans="2:7">
      <c r="B107" s="10"/>
      <c r="C107" s="41" t="s">
        <v>153</v>
      </c>
      <c r="D107" s="42" t="s">
        <v>154</v>
      </c>
      <c r="E107" s="43" t="s">
        <v>155</v>
      </c>
      <c r="F107" s="28">
        <v>10</v>
      </c>
    </row>
    <row r="108" spans="2:7">
      <c r="B108" s="9"/>
      <c r="C108" s="41" t="s">
        <v>156</v>
      </c>
      <c r="D108" s="42" t="s">
        <v>157</v>
      </c>
      <c r="E108" s="43" t="s">
        <v>155</v>
      </c>
      <c r="F108" s="28">
        <v>10</v>
      </c>
    </row>
    <row r="109" spans="2:7">
      <c r="B109" s="9"/>
      <c r="C109" s="41" t="s">
        <v>158</v>
      </c>
      <c r="D109" s="42" t="s">
        <v>159</v>
      </c>
      <c r="E109" s="43" t="s">
        <v>155</v>
      </c>
      <c r="F109" s="28">
        <v>10</v>
      </c>
    </row>
    <row r="110" spans="2:7">
      <c r="B110" s="9"/>
      <c r="C110" s="41">
        <v>9783964333698</v>
      </c>
      <c r="D110" s="42" t="s">
        <v>160</v>
      </c>
      <c r="E110" s="43" t="s">
        <v>155</v>
      </c>
      <c r="F110" s="28">
        <v>12</v>
      </c>
    </row>
    <row r="111" spans="2:7">
      <c r="B111" s="9"/>
      <c r="C111" s="41" t="s">
        <v>161</v>
      </c>
      <c r="D111" s="42" t="s">
        <v>162</v>
      </c>
      <c r="E111" s="43" t="s">
        <v>155</v>
      </c>
      <c r="F111" s="28">
        <v>10</v>
      </c>
    </row>
    <row r="112" spans="2:7">
      <c r="B112" s="9"/>
      <c r="C112" s="41" t="s">
        <v>163</v>
      </c>
      <c r="D112" s="42" t="s">
        <v>164</v>
      </c>
      <c r="E112" s="43" t="s">
        <v>155</v>
      </c>
      <c r="F112" s="28">
        <v>10</v>
      </c>
    </row>
    <row r="113" spans="2:6">
      <c r="B113" s="9"/>
      <c r="C113" s="41" t="s">
        <v>165</v>
      </c>
      <c r="D113" s="42" t="s">
        <v>166</v>
      </c>
      <c r="E113" s="43" t="s">
        <v>155</v>
      </c>
      <c r="F113" s="28">
        <v>10</v>
      </c>
    </row>
    <row r="114" spans="2:6">
      <c r="B114" s="9"/>
      <c r="C114" s="41" t="s">
        <v>167</v>
      </c>
      <c r="D114" s="42" t="s">
        <v>168</v>
      </c>
      <c r="E114" s="43" t="s">
        <v>155</v>
      </c>
      <c r="F114" s="28">
        <v>10</v>
      </c>
    </row>
    <row r="115" spans="2:6">
      <c r="B115" s="9"/>
      <c r="C115" s="41" t="s">
        <v>169</v>
      </c>
      <c r="D115" s="42" t="s">
        <v>170</v>
      </c>
      <c r="E115" s="43" t="s">
        <v>155</v>
      </c>
      <c r="F115" s="28">
        <v>10</v>
      </c>
    </row>
    <row r="116" spans="2:6">
      <c r="B116" s="9"/>
      <c r="C116" s="41" t="s">
        <v>171</v>
      </c>
      <c r="D116" s="42" t="s">
        <v>172</v>
      </c>
      <c r="E116" s="43" t="s">
        <v>155</v>
      </c>
      <c r="F116" s="28">
        <v>10</v>
      </c>
    </row>
    <row r="117" spans="2:6">
      <c r="B117" s="9"/>
      <c r="C117" s="41" t="s">
        <v>173</v>
      </c>
      <c r="D117" s="42" t="s">
        <v>174</v>
      </c>
      <c r="E117" s="43" t="s">
        <v>155</v>
      </c>
      <c r="F117" s="28">
        <v>12</v>
      </c>
    </row>
    <row r="118" spans="2:6">
      <c r="B118" s="9"/>
      <c r="C118" s="45" t="s">
        <v>175</v>
      </c>
      <c r="D118" s="46" t="s">
        <v>176</v>
      </c>
      <c r="E118" s="43" t="s">
        <v>155</v>
      </c>
      <c r="F118" s="28">
        <v>10</v>
      </c>
    </row>
    <row r="119" spans="2:6">
      <c r="B119" s="9"/>
      <c r="C119" s="26">
        <v>9783964338204</v>
      </c>
      <c r="D119" s="47" t="s">
        <v>177</v>
      </c>
      <c r="E119" s="43" t="s">
        <v>155</v>
      </c>
      <c r="F119" s="28">
        <v>12</v>
      </c>
    </row>
    <row r="120" spans="2:6">
      <c r="B120" s="9"/>
      <c r="C120" s="46" t="s">
        <v>178</v>
      </c>
      <c r="D120" s="47" t="s">
        <v>179</v>
      </c>
      <c r="E120" s="43" t="s">
        <v>155</v>
      </c>
      <c r="F120" s="28">
        <v>12</v>
      </c>
    </row>
    <row r="121" spans="2:6">
      <c r="B121" s="11"/>
      <c r="C121" s="60" t="s">
        <v>180</v>
      </c>
      <c r="D121" s="49" t="s">
        <v>181</v>
      </c>
      <c r="E121" s="50" t="s">
        <v>155</v>
      </c>
      <c r="F121" s="51">
        <v>12</v>
      </c>
    </row>
    <row r="122" spans="2:6">
      <c r="B122" s="11"/>
      <c r="C122" s="81">
        <v>9783757306090</v>
      </c>
      <c r="D122" s="47" t="s">
        <v>182</v>
      </c>
      <c r="E122" s="50" t="s">
        <v>155</v>
      </c>
      <c r="F122" s="51">
        <v>12</v>
      </c>
    </row>
    <row r="123" spans="2:6">
      <c r="B123" s="11"/>
      <c r="C123" s="109">
        <v>9783757307028</v>
      </c>
      <c r="D123" s="119" t="s">
        <v>183</v>
      </c>
      <c r="E123" s="50" t="s">
        <v>155</v>
      </c>
      <c r="F123" s="44">
        <v>12</v>
      </c>
    </row>
    <row r="124" spans="2:6">
      <c r="B124" s="11"/>
      <c r="C124" s="41"/>
      <c r="D124" s="42"/>
      <c r="E124" s="43"/>
    </row>
    <row r="125" spans="2:6">
      <c r="B125" s="10"/>
      <c r="C125" s="45" t="s">
        <v>184</v>
      </c>
      <c r="D125" s="46" t="s">
        <v>185</v>
      </c>
      <c r="E125" s="43" t="s">
        <v>186</v>
      </c>
      <c r="F125" s="28">
        <v>12</v>
      </c>
    </row>
    <row r="126" spans="2:6">
      <c r="B126" s="9"/>
      <c r="C126" s="26">
        <v>9783964337740</v>
      </c>
      <c r="D126" s="47" t="s">
        <v>187</v>
      </c>
      <c r="E126" s="43" t="s">
        <v>186</v>
      </c>
      <c r="F126" s="28">
        <v>12</v>
      </c>
    </row>
    <row r="127" spans="2:6">
      <c r="B127" s="9"/>
      <c r="C127" s="26">
        <v>9783964337757</v>
      </c>
      <c r="D127" s="47" t="s">
        <v>188</v>
      </c>
      <c r="E127" s="43" t="s">
        <v>186</v>
      </c>
      <c r="F127" s="28">
        <v>12</v>
      </c>
    </row>
    <row r="128" spans="2:6">
      <c r="B128" s="9"/>
      <c r="C128" s="26">
        <v>9783964337764</v>
      </c>
      <c r="D128" s="47" t="s">
        <v>189</v>
      </c>
      <c r="E128" s="43" t="s">
        <v>186</v>
      </c>
      <c r="F128" s="28">
        <v>12</v>
      </c>
    </row>
    <row r="129" spans="2:6">
      <c r="B129" s="9"/>
      <c r="C129" s="46" t="s">
        <v>190</v>
      </c>
      <c r="D129" s="47" t="s">
        <v>191</v>
      </c>
      <c r="E129" s="43" t="s">
        <v>186</v>
      </c>
      <c r="F129" s="28">
        <v>12</v>
      </c>
    </row>
    <row r="130" spans="2:6">
      <c r="B130" s="11"/>
    </row>
    <row r="131" spans="2:6">
      <c r="B131" s="10"/>
      <c r="C131" s="41" t="s">
        <v>192</v>
      </c>
      <c r="D131" s="42" t="s">
        <v>193</v>
      </c>
      <c r="E131" s="43" t="s">
        <v>194</v>
      </c>
      <c r="F131" s="28">
        <v>10</v>
      </c>
    </row>
    <row r="132" spans="2:6">
      <c r="B132" s="9"/>
      <c r="C132" s="41" t="s">
        <v>195</v>
      </c>
      <c r="D132" s="42" t="s">
        <v>196</v>
      </c>
      <c r="E132" s="43" t="s">
        <v>194</v>
      </c>
      <c r="F132" s="28">
        <v>10</v>
      </c>
    </row>
    <row r="133" spans="2:6">
      <c r="B133" s="9"/>
      <c r="C133" s="41" t="s">
        <v>197</v>
      </c>
      <c r="D133" s="42" t="s">
        <v>198</v>
      </c>
      <c r="E133" s="43" t="s">
        <v>194</v>
      </c>
      <c r="F133" s="28">
        <v>10</v>
      </c>
    </row>
    <row r="134" spans="2:6">
      <c r="B134" s="9"/>
      <c r="C134" s="41" t="s">
        <v>199</v>
      </c>
      <c r="D134" s="42" t="s">
        <v>200</v>
      </c>
      <c r="E134" s="43" t="s">
        <v>194</v>
      </c>
      <c r="F134" s="28">
        <v>10</v>
      </c>
    </row>
    <row r="135" spans="2:6">
      <c r="B135" s="9"/>
      <c r="C135" s="41" t="s">
        <v>201</v>
      </c>
      <c r="D135" s="42" t="s">
        <v>202</v>
      </c>
      <c r="E135" s="43" t="s">
        <v>194</v>
      </c>
      <c r="F135" s="28">
        <v>10</v>
      </c>
    </row>
    <row r="136" spans="2:6">
      <c r="B136" s="9"/>
      <c r="C136" s="41" t="s">
        <v>203</v>
      </c>
      <c r="D136" s="42" t="s">
        <v>204</v>
      </c>
      <c r="E136" s="43" t="s">
        <v>194</v>
      </c>
      <c r="F136" s="28">
        <v>10</v>
      </c>
    </row>
    <row r="137" spans="2:6">
      <c r="B137" s="9"/>
      <c r="C137" s="41" t="s">
        <v>205</v>
      </c>
      <c r="D137" s="42" t="s">
        <v>206</v>
      </c>
      <c r="E137" s="43" t="s">
        <v>88</v>
      </c>
      <c r="F137" s="28">
        <v>10</v>
      </c>
    </row>
    <row r="138" spans="2:6">
      <c r="B138" s="9"/>
      <c r="C138" s="41" t="s">
        <v>207</v>
      </c>
      <c r="D138" s="42" t="s">
        <v>208</v>
      </c>
      <c r="E138" s="43" t="s">
        <v>88</v>
      </c>
      <c r="F138" s="28">
        <v>10</v>
      </c>
    </row>
    <row r="139" spans="2:6">
      <c r="B139" s="9"/>
      <c r="C139" s="41" t="s">
        <v>209</v>
      </c>
      <c r="D139" s="42" t="s">
        <v>210</v>
      </c>
      <c r="E139" s="43" t="s">
        <v>88</v>
      </c>
      <c r="F139" s="28">
        <v>10</v>
      </c>
    </row>
    <row r="140" spans="2:6">
      <c r="B140" s="9"/>
      <c r="C140" s="41" t="s">
        <v>211</v>
      </c>
      <c r="D140" s="42" t="s">
        <v>212</v>
      </c>
      <c r="E140" s="43" t="s">
        <v>88</v>
      </c>
      <c r="F140" s="28">
        <v>10</v>
      </c>
    </row>
    <row r="141" spans="2:6">
      <c r="B141" s="9"/>
      <c r="C141" s="41" t="s">
        <v>213</v>
      </c>
      <c r="D141" s="42" t="s">
        <v>214</v>
      </c>
      <c r="E141" s="43" t="s">
        <v>88</v>
      </c>
      <c r="F141" s="28">
        <v>10</v>
      </c>
    </row>
    <row r="142" spans="2:6">
      <c r="B142" s="9"/>
      <c r="C142" s="41" t="s">
        <v>215</v>
      </c>
      <c r="D142" s="42" t="s">
        <v>216</v>
      </c>
      <c r="E142" s="43" t="s">
        <v>88</v>
      </c>
      <c r="F142" s="28">
        <v>10</v>
      </c>
    </row>
    <row r="143" spans="2:6">
      <c r="B143" s="9"/>
      <c r="C143" s="41" t="s">
        <v>217</v>
      </c>
      <c r="D143" s="42" t="s">
        <v>218</v>
      </c>
      <c r="E143" s="43" t="s">
        <v>88</v>
      </c>
      <c r="F143" s="28">
        <v>10</v>
      </c>
    </row>
    <row r="144" spans="2:6">
      <c r="B144" s="9"/>
      <c r="C144" s="41" t="s">
        <v>219</v>
      </c>
      <c r="D144" s="42" t="s">
        <v>220</v>
      </c>
      <c r="E144" s="43" t="s">
        <v>88</v>
      </c>
      <c r="F144" s="28">
        <v>10</v>
      </c>
    </row>
    <row r="145" spans="2:6" ht="15.95" customHeight="1">
      <c r="B145" s="9"/>
      <c r="C145" s="41" t="s">
        <v>221</v>
      </c>
      <c r="D145" s="42" t="s">
        <v>222</v>
      </c>
      <c r="E145" s="43" t="s">
        <v>194</v>
      </c>
      <c r="F145" s="56">
        <v>7.99</v>
      </c>
    </row>
    <row r="146" spans="2:6">
      <c r="B146" s="9"/>
      <c r="C146" s="41" t="s">
        <v>223</v>
      </c>
      <c r="D146" s="42" t="s">
        <v>224</v>
      </c>
      <c r="E146" s="43" t="s">
        <v>194</v>
      </c>
      <c r="F146" s="56">
        <v>7.99</v>
      </c>
    </row>
    <row r="147" spans="2:6">
      <c r="B147" s="9"/>
      <c r="C147" s="41" t="s">
        <v>225</v>
      </c>
      <c r="D147" s="42" t="s">
        <v>226</v>
      </c>
      <c r="E147" s="43" t="s">
        <v>194</v>
      </c>
      <c r="F147" s="56">
        <v>7.99</v>
      </c>
    </row>
    <row r="148" spans="2:6">
      <c r="B148" s="9"/>
      <c r="C148" s="41" t="s">
        <v>227</v>
      </c>
      <c r="D148" s="42" t="s">
        <v>228</v>
      </c>
      <c r="E148" s="43" t="s">
        <v>194</v>
      </c>
      <c r="F148" s="56">
        <v>7.99</v>
      </c>
    </row>
    <row r="149" spans="2:6">
      <c r="B149" s="11"/>
      <c r="C149" s="41"/>
      <c r="D149" s="42"/>
      <c r="E149" s="43"/>
    </row>
    <row r="150" spans="2:6">
      <c r="B150" s="10"/>
      <c r="C150" s="109">
        <v>9783757307264</v>
      </c>
      <c r="D150" s="113" t="s">
        <v>229</v>
      </c>
      <c r="E150" s="43" t="s">
        <v>230</v>
      </c>
      <c r="F150" s="44">
        <v>12</v>
      </c>
    </row>
    <row r="151" spans="2:6">
      <c r="B151" s="18"/>
      <c r="C151" s="41"/>
      <c r="D151" s="42"/>
      <c r="E151" s="43"/>
    </row>
    <row r="152" spans="2:6">
      <c r="B152" s="10"/>
      <c r="C152" s="60" t="s">
        <v>231</v>
      </c>
      <c r="D152" s="49" t="s">
        <v>232</v>
      </c>
      <c r="E152" s="58" t="s">
        <v>233</v>
      </c>
      <c r="F152" s="57">
        <v>10</v>
      </c>
    </row>
    <row r="153" spans="2:6">
      <c r="B153" s="10"/>
      <c r="C153" s="60" t="s">
        <v>234</v>
      </c>
      <c r="D153" s="49" t="s">
        <v>235</v>
      </c>
      <c r="E153" s="58" t="s">
        <v>233</v>
      </c>
      <c r="F153" s="51">
        <v>10</v>
      </c>
    </row>
    <row r="154" spans="2:6">
      <c r="B154" s="10"/>
      <c r="C154" s="60" t="s">
        <v>236</v>
      </c>
      <c r="D154" s="49" t="s">
        <v>237</v>
      </c>
      <c r="E154" s="58" t="s">
        <v>233</v>
      </c>
      <c r="F154" s="51">
        <v>10</v>
      </c>
    </row>
    <row r="155" spans="2:6">
      <c r="B155" s="10"/>
      <c r="C155" s="60" t="s">
        <v>238</v>
      </c>
      <c r="D155" s="49" t="s">
        <v>239</v>
      </c>
      <c r="E155" s="58" t="s">
        <v>233</v>
      </c>
      <c r="F155" s="51">
        <v>10</v>
      </c>
    </row>
    <row r="156" spans="2:6">
      <c r="B156" s="10"/>
      <c r="C156" s="46" t="s">
        <v>240</v>
      </c>
      <c r="D156" s="47" t="s">
        <v>241</v>
      </c>
      <c r="E156" s="58" t="s">
        <v>233</v>
      </c>
      <c r="F156" s="51">
        <v>10</v>
      </c>
    </row>
    <row r="157" spans="2:6">
      <c r="B157" s="18"/>
      <c r="C157" s="46" t="s">
        <v>242</v>
      </c>
      <c r="D157" s="47" t="s">
        <v>243</v>
      </c>
      <c r="E157" s="58" t="s">
        <v>233</v>
      </c>
      <c r="F157" s="51">
        <v>12</v>
      </c>
    </row>
    <row r="158" spans="2:6">
      <c r="B158" s="11"/>
      <c r="C158" s="59"/>
      <c r="D158" s="60"/>
      <c r="E158" s="50"/>
      <c r="F158" s="57"/>
    </row>
    <row r="159" spans="2:6">
      <c r="B159" s="10"/>
      <c r="C159" s="45" t="s">
        <v>244</v>
      </c>
      <c r="D159" s="46" t="s">
        <v>245</v>
      </c>
      <c r="E159" s="43" t="s">
        <v>17</v>
      </c>
      <c r="F159" s="28">
        <v>12</v>
      </c>
    </row>
    <row r="160" spans="2:6" ht="15" customHeight="1">
      <c r="B160" s="9"/>
      <c r="C160" s="26">
        <v>9783964337986</v>
      </c>
      <c r="D160" s="47" t="s">
        <v>246</v>
      </c>
      <c r="E160" s="43" t="s">
        <v>17</v>
      </c>
      <c r="F160" s="28">
        <v>12</v>
      </c>
    </row>
    <row r="161" spans="2:7">
      <c r="B161" s="9"/>
      <c r="C161" s="26">
        <v>9783964337993</v>
      </c>
      <c r="D161" s="47" t="s">
        <v>247</v>
      </c>
      <c r="E161" s="43" t="s">
        <v>17</v>
      </c>
      <c r="F161" s="28">
        <v>12</v>
      </c>
    </row>
    <row r="162" spans="2:7">
      <c r="B162" s="9"/>
      <c r="C162" s="26">
        <v>9783964338006</v>
      </c>
      <c r="D162" s="47" t="s">
        <v>248</v>
      </c>
      <c r="E162" s="43" t="s">
        <v>17</v>
      </c>
      <c r="F162" s="28">
        <v>12</v>
      </c>
    </row>
    <row r="163" spans="2:7" s="1" customFormat="1">
      <c r="B163" s="9"/>
      <c r="C163" s="46" t="s">
        <v>249</v>
      </c>
      <c r="D163" s="47" t="s">
        <v>250</v>
      </c>
      <c r="E163" s="43" t="s">
        <v>17</v>
      </c>
      <c r="F163" s="28">
        <v>12</v>
      </c>
      <c r="G163" s="52"/>
    </row>
    <row r="164" spans="2:7" s="1" customFormat="1">
      <c r="B164" s="9"/>
      <c r="C164" s="46" t="s">
        <v>251</v>
      </c>
      <c r="D164" s="47" t="s">
        <v>252</v>
      </c>
      <c r="E164" s="43" t="s">
        <v>17</v>
      </c>
      <c r="F164" s="28">
        <v>12</v>
      </c>
      <c r="G164" s="52"/>
    </row>
    <row r="165" spans="2:7" s="1" customFormat="1">
      <c r="B165" s="9"/>
      <c r="C165" s="46" t="s">
        <v>253</v>
      </c>
      <c r="D165" s="47" t="s">
        <v>254</v>
      </c>
      <c r="E165" s="43" t="s">
        <v>17</v>
      </c>
      <c r="F165" s="28">
        <v>12</v>
      </c>
      <c r="G165" s="52"/>
    </row>
    <row r="166" spans="2:7">
      <c r="B166" s="11"/>
      <c r="D166" s="47"/>
      <c r="E166" s="48"/>
    </row>
    <row r="167" spans="2:7">
      <c r="B167" s="10"/>
      <c r="C167" s="41" t="s">
        <v>255</v>
      </c>
      <c r="D167" s="42" t="s">
        <v>256</v>
      </c>
      <c r="E167" s="43" t="s">
        <v>257</v>
      </c>
      <c r="F167" s="56">
        <v>7.99</v>
      </c>
    </row>
    <row r="168" spans="2:7">
      <c r="B168" s="9"/>
      <c r="C168" s="41" t="s">
        <v>258</v>
      </c>
      <c r="D168" s="42" t="s">
        <v>259</v>
      </c>
      <c r="E168" s="43" t="s">
        <v>257</v>
      </c>
      <c r="F168" s="56">
        <v>7.99</v>
      </c>
    </row>
    <row r="169" spans="2:7">
      <c r="B169" s="9"/>
      <c r="C169" s="41" t="s">
        <v>260</v>
      </c>
      <c r="D169" s="42" t="s">
        <v>261</v>
      </c>
      <c r="E169" s="43" t="s">
        <v>257</v>
      </c>
      <c r="F169" s="56">
        <v>7.99</v>
      </c>
    </row>
    <row r="170" spans="2:7">
      <c r="B170" s="11"/>
      <c r="C170" s="81">
        <v>9783964333933</v>
      </c>
      <c r="D170" s="47" t="s">
        <v>262</v>
      </c>
      <c r="E170" s="43" t="s">
        <v>257</v>
      </c>
      <c r="F170" s="56">
        <v>8.99</v>
      </c>
    </row>
    <row r="171" spans="2:7">
      <c r="B171" s="117"/>
      <c r="C171" s="81">
        <v>9783757306991</v>
      </c>
      <c r="D171" s="47" t="s">
        <v>263</v>
      </c>
      <c r="E171" s="43" t="s">
        <v>257</v>
      </c>
      <c r="F171" s="54">
        <v>25</v>
      </c>
    </row>
    <row r="172" spans="2:7">
      <c r="B172" s="11"/>
      <c r="C172" s="41"/>
      <c r="D172" s="42"/>
      <c r="E172" s="43"/>
    </row>
    <row r="173" spans="2:7">
      <c r="B173" s="10"/>
      <c r="C173" s="41" t="s">
        <v>264</v>
      </c>
      <c r="D173" s="42" t="s">
        <v>265</v>
      </c>
      <c r="E173" s="43" t="s">
        <v>17</v>
      </c>
      <c r="F173" s="28">
        <v>10</v>
      </c>
    </row>
    <row r="174" spans="2:7">
      <c r="B174" s="9"/>
      <c r="C174" s="41" t="s">
        <v>266</v>
      </c>
      <c r="D174" s="42" t="s">
        <v>267</v>
      </c>
      <c r="E174" s="43" t="s">
        <v>17</v>
      </c>
      <c r="F174" s="28">
        <v>10</v>
      </c>
    </row>
    <row r="175" spans="2:7">
      <c r="B175" s="9"/>
      <c r="C175" s="45" t="s">
        <v>268</v>
      </c>
      <c r="D175" s="46" t="s">
        <v>269</v>
      </c>
      <c r="E175" s="43" t="s">
        <v>17</v>
      </c>
      <c r="F175" s="28">
        <v>10</v>
      </c>
    </row>
    <row r="176" spans="2:7">
      <c r="B176" s="9"/>
      <c r="C176" s="26">
        <v>9783964337825</v>
      </c>
      <c r="D176" s="47" t="s">
        <v>270</v>
      </c>
      <c r="E176" s="43" t="s">
        <v>17</v>
      </c>
      <c r="F176" s="28">
        <v>10</v>
      </c>
    </row>
    <row r="177" spans="2:7">
      <c r="B177" s="9"/>
      <c r="C177" s="26">
        <v>9783964337832</v>
      </c>
      <c r="D177" s="47" t="s">
        <v>271</v>
      </c>
      <c r="E177" s="43" t="s">
        <v>17</v>
      </c>
      <c r="F177" s="28">
        <v>10</v>
      </c>
    </row>
    <row r="178" spans="2:7">
      <c r="B178" s="9"/>
      <c r="C178" s="46" t="s">
        <v>272</v>
      </c>
      <c r="D178" s="47" t="s">
        <v>273</v>
      </c>
      <c r="E178" s="43" t="s">
        <v>17</v>
      </c>
      <c r="F178" s="28">
        <v>10</v>
      </c>
    </row>
    <row r="179" spans="2:7">
      <c r="B179" s="9"/>
      <c r="C179" s="46" t="s">
        <v>274</v>
      </c>
      <c r="D179" s="47" t="s">
        <v>275</v>
      </c>
      <c r="E179" s="43" t="s">
        <v>17</v>
      </c>
      <c r="F179" s="28">
        <v>10</v>
      </c>
    </row>
    <row r="180" spans="2:7">
      <c r="B180" s="11"/>
      <c r="C180" s="46" t="s">
        <v>276</v>
      </c>
      <c r="D180" s="47" t="s">
        <v>277</v>
      </c>
      <c r="E180" s="43" t="s">
        <v>17</v>
      </c>
      <c r="F180" s="28">
        <v>10</v>
      </c>
      <c r="G180" s="89"/>
    </row>
    <row r="181" spans="2:7">
      <c r="B181" s="11"/>
      <c r="C181" s="81">
        <v>9783757306854</v>
      </c>
      <c r="D181" s="47" t="s">
        <v>278</v>
      </c>
      <c r="E181" s="43" t="s">
        <v>17</v>
      </c>
      <c r="F181" s="28">
        <v>10</v>
      </c>
      <c r="G181" s="89"/>
    </row>
    <row r="182" spans="2:7">
      <c r="B182" s="11"/>
      <c r="C182" s="46"/>
      <c r="D182" s="47"/>
      <c r="E182" s="43"/>
    </row>
    <row r="183" spans="2:7">
      <c r="B183" s="10"/>
      <c r="C183" s="46" t="s">
        <v>279</v>
      </c>
      <c r="D183" s="47" t="s">
        <v>280</v>
      </c>
      <c r="E183" s="43" t="s">
        <v>17</v>
      </c>
      <c r="F183" s="28">
        <v>10</v>
      </c>
    </row>
    <row r="184" spans="2:7">
      <c r="B184" s="18"/>
      <c r="C184" s="60" t="s">
        <v>281</v>
      </c>
      <c r="D184" s="47" t="s">
        <v>282</v>
      </c>
      <c r="E184" s="50" t="s">
        <v>17</v>
      </c>
      <c r="F184" s="51">
        <v>10</v>
      </c>
    </row>
    <row r="185" spans="2:7">
      <c r="B185" s="11"/>
      <c r="C185" s="60" t="s">
        <v>283</v>
      </c>
      <c r="D185" s="47" t="s">
        <v>284</v>
      </c>
      <c r="E185" s="50" t="s">
        <v>17</v>
      </c>
      <c r="F185" s="51">
        <v>10</v>
      </c>
    </row>
    <row r="186" spans="2:7">
      <c r="B186" s="9"/>
      <c r="C186" s="60" t="s">
        <v>285</v>
      </c>
      <c r="D186" s="47" t="s">
        <v>286</v>
      </c>
      <c r="E186" s="50" t="s">
        <v>17</v>
      </c>
      <c r="F186" s="51">
        <v>10</v>
      </c>
    </row>
    <row r="187" spans="2:7">
      <c r="B187" s="9"/>
      <c r="C187" s="46" t="s">
        <v>287</v>
      </c>
      <c r="D187" s="47" t="s">
        <v>288</v>
      </c>
      <c r="E187" s="50" t="s">
        <v>17</v>
      </c>
      <c r="F187" s="51">
        <v>10</v>
      </c>
      <c r="G187" s="89"/>
    </row>
    <row r="188" spans="2:7">
      <c r="B188" s="9"/>
      <c r="C188" s="46" t="s">
        <v>289</v>
      </c>
      <c r="D188" s="47" t="s">
        <v>290</v>
      </c>
      <c r="E188" s="50" t="s">
        <v>17</v>
      </c>
      <c r="F188" s="51">
        <v>10</v>
      </c>
      <c r="G188" s="89"/>
    </row>
    <row r="189" spans="2:7">
      <c r="B189" s="9"/>
      <c r="C189" s="46" t="s">
        <v>291</v>
      </c>
      <c r="D189" s="47" t="s">
        <v>292</v>
      </c>
      <c r="E189" s="50" t="s">
        <v>17</v>
      </c>
      <c r="F189" s="51">
        <v>10</v>
      </c>
      <c r="G189" s="89"/>
    </row>
    <row r="190" spans="2:7">
      <c r="B190" s="11"/>
      <c r="C190" s="109">
        <v>9783757303235</v>
      </c>
      <c r="D190" s="119" t="s">
        <v>293</v>
      </c>
      <c r="E190" s="50" t="s">
        <v>17</v>
      </c>
      <c r="F190" s="44">
        <v>10</v>
      </c>
      <c r="G190" s="89"/>
    </row>
    <row r="191" spans="2:7">
      <c r="B191" s="11"/>
      <c r="C191" s="109">
        <v>9783757307486</v>
      </c>
      <c r="D191" s="119" t="s">
        <v>294</v>
      </c>
      <c r="E191" s="50" t="s">
        <v>17</v>
      </c>
      <c r="F191" s="44">
        <v>20</v>
      </c>
      <c r="G191" s="89"/>
    </row>
    <row r="192" spans="2:7">
      <c r="B192" s="11"/>
      <c r="C192" s="109">
        <v>9783757307493</v>
      </c>
      <c r="D192" s="119" t="s">
        <v>295</v>
      </c>
      <c r="E192" s="50" t="s">
        <v>17</v>
      </c>
      <c r="F192" s="44">
        <v>85</v>
      </c>
      <c r="G192" s="89"/>
    </row>
    <row r="193" spans="2:6">
      <c r="B193" s="11"/>
      <c r="C193" s="59"/>
      <c r="D193" s="49"/>
      <c r="E193" s="61"/>
      <c r="F193" s="57"/>
    </row>
    <row r="194" spans="2:6">
      <c r="B194" s="10"/>
      <c r="C194" s="41" t="s">
        <v>296</v>
      </c>
      <c r="D194" s="42" t="s">
        <v>297</v>
      </c>
      <c r="E194" s="43" t="s">
        <v>298</v>
      </c>
      <c r="F194" s="28">
        <v>14</v>
      </c>
    </row>
    <row r="195" spans="2:6">
      <c r="B195" s="10"/>
      <c r="C195" s="41">
        <v>9783964331083</v>
      </c>
      <c r="D195" s="42" t="s">
        <v>299</v>
      </c>
      <c r="E195" s="43" t="s">
        <v>298</v>
      </c>
      <c r="F195" s="28">
        <v>14</v>
      </c>
    </row>
    <row r="196" spans="2:6">
      <c r="B196" s="10"/>
      <c r="C196" s="41">
        <v>9783964331120</v>
      </c>
      <c r="D196" s="42" t="s">
        <v>300</v>
      </c>
      <c r="E196" s="43" t="s">
        <v>298</v>
      </c>
      <c r="F196" s="28">
        <v>14</v>
      </c>
    </row>
    <row r="197" spans="2:6">
      <c r="B197" s="9"/>
      <c r="C197" s="41" t="s">
        <v>301</v>
      </c>
      <c r="D197" s="42" t="s">
        <v>302</v>
      </c>
      <c r="E197" s="43" t="s">
        <v>298</v>
      </c>
      <c r="F197" s="28">
        <v>14</v>
      </c>
    </row>
    <row r="198" spans="2:6">
      <c r="B198" s="9"/>
      <c r="C198" s="41" t="s">
        <v>303</v>
      </c>
      <c r="D198" s="42" t="s">
        <v>304</v>
      </c>
      <c r="E198" s="43" t="s">
        <v>298</v>
      </c>
      <c r="F198" s="28">
        <v>14</v>
      </c>
    </row>
    <row r="199" spans="2:6">
      <c r="B199" s="9"/>
      <c r="C199" s="41">
        <v>9783964331946</v>
      </c>
      <c r="D199" s="42" t="s">
        <v>305</v>
      </c>
      <c r="E199" s="43" t="s">
        <v>298</v>
      </c>
      <c r="F199" s="28">
        <v>14</v>
      </c>
    </row>
    <row r="200" spans="2:6">
      <c r="B200" s="9"/>
      <c r="C200" s="41">
        <v>9783964332233</v>
      </c>
      <c r="D200" s="42" t="s">
        <v>306</v>
      </c>
      <c r="E200" s="43" t="s">
        <v>298</v>
      </c>
      <c r="F200" s="28">
        <v>14</v>
      </c>
    </row>
    <row r="201" spans="2:6">
      <c r="B201" s="9"/>
      <c r="C201" s="41" t="s">
        <v>307</v>
      </c>
      <c r="D201" s="42" t="s">
        <v>308</v>
      </c>
      <c r="E201" s="43" t="s">
        <v>298</v>
      </c>
      <c r="F201" s="28">
        <v>10</v>
      </c>
    </row>
    <row r="202" spans="2:6">
      <c r="B202" s="9"/>
      <c r="C202" s="41">
        <v>9783964332455</v>
      </c>
      <c r="D202" s="42" t="s">
        <v>309</v>
      </c>
      <c r="E202" s="43" t="s">
        <v>298</v>
      </c>
      <c r="F202" s="28">
        <v>14</v>
      </c>
    </row>
    <row r="203" spans="2:6">
      <c r="B203" s="9"/>
      <c r="C203" s="41" t="s">
        <v>310</v>
      </c>
      <c r="D203" s="42" t="s">
        <v>311</v>
      </c>
      <c r="E203" s="43" t="s">
        <v>298</v>
      </c>
      <c r="F203" s="28">
        <v>10</v>
      </c>
    </row>
    <row r="204" spans="2:6">
      <c r="B204" s="9"/>
      <c r="C204" s="41">
        <v>9783964334381</v>
      </c>
      <c r="D204" s="42" t="s">
        <v>312</v>
      </c>
      <c r="E204" s="43" t="s">
        <v>298</v>
      </c>
      <c r="F204" s="28">
        <v>14</v>
      </c>
    </row>
    <row r="205" spans="2:6">
      <c r="B205" s="9"/>
      <c r="C205" s="26">
        <v>9783757300623</v>
      </c>
      <c r="D205" s="47" t="s">
        <v>313</v>
      </c>
      <c r="E205" s="43" t="s">
        <v>298</v>
      </c>
      <c r="F205" s="28">
        <v>14</v>
      </c>
    </row>
    <row r="206" spans="2:6">
      <c r="B206" s="11"/>
      <c r="C206" s="81">
        <v>9783757306250</v>
      </c>
      <c r="D206" s="47" t="s">
        <v>314</v>
      </c>
      <c r="E206" s="43" t="s">
        <v>298</v>
      </c>
      <c r="F206" s="28">
        <v>12</v>
      </c>
    </row>
    <row r="207" spans="2:6">
      <c r="B207" s="11"/>
      <c r="C207" s="41"/>
      <c r="D207" s="42"/>
      <c r="E207" s="43"/>
    </row>
    <row r="208" spans="2:6">
      <c r="B208" s="10"/>
      <c r="C208" s="41" t="s">
        <v>315</v>
      </c>
      <c r="D208" s="42" t="s">
        <v>316</v>
      </c>
      <c r="E208" s="43" t="s">
        <v>88</v>
      </c>
      <c r="F208" s="28">
        <v>10</v>
      </c>
    </row>
    <row r="209" spans="2:6">
      <c r="B209" s="9"/>
      <c r="C209" s="41" t="s">
        <v>317</v>
      </c>
      <c r="D209" s="42" t="s">
        <v>318</v>
      </c>
      <c r="E209" s="43" t="s">
        <v>88</v>
      </c>
      <c r="F209" s="28">
        <v>10</v>
      </c>
    </row>
    <row r="210" spans="2:6">
      <c r="B210" s="9"/>
      <c r="C210" s="41" t="s">
        <v>319</v>
      </c>
      <c r="D210" s="42" t="s">
        <v>320</v>
      </c>
      <c r="E210" s="43" t="s">
        <v>88</v>
      </c>
      <c r="F210" s="28">
        <v>10</v>
      </c>
    </row>
    <row r="211" spans="2:6">
      <c r="B211" s="9"/>
      <c r="C211" s="41" t="s">
        <v>321</v>
      </c>
      <c r="D211" s="42" t="s">
        <v>322</v>
      </c>
      <c r="E211" s="43" t="s">
        <v>88</v>
      </c>
      <c r="F211" s="28">
        <v>10</v>
      </c>
    </row>
    <row r="212" spans="2:6">
      <c r="B212" s="9"/>
      <c r="C212" s="41" t="s">
        <v>323</v>
      </c>
      <c r="D212" s="42" t="s">
        <v>324</v>
      </c>
      <c r="E212" s="43" t="s">
        <v>88</v>
      </c>
      <c r="F212" s="28">
        <v>10</v>
      </c>
    </row>
    <row r="213" spans="2:6">
      <c r="B213" s="9"/>
      <c r="C213" s="41" t="s">
        <v>325</v>
      </c>
      <c r="D213" s="42" t="s">
        <v>326</v>
      </c>
      <c r="E213" s="43" t="s">
        <v>88</v>
      </c>
      <c r="F213" s="28">
        <v>10</v>
      </c>
    </row>
    <row r="214" spans="2:6">
      <c r="B214" s="9"/>
      <c r="C214" s="41" t="s">
        <v>327</v>
      </c>
      <c r="D214" s="42" t="s">
        <v>328</v>
      </c>
      <c r="E214" s="43" t="s">
        <v>88</v>
      </c>
      <c r="F214" s="28">
        <v>10</v>
      </c>
    </row>
    <row r="215" spans="2:6">
      <c r="B215" s="9"/>
      <c r="C215" s="41" t="s">
        <v>329</v>
      </c>
      <c r="D215" s="42" t="s">
        <v>330</v>
      </c>
      <c r="E215" s="43" t="s">
        <v>88</v>
      </c>
      <c r="F215" s="28">
        <v>10</v>
      </c>
    </row>
    <row r="216" spans="2:6">
      <c r="B216" s="9"/>
      <c r="C216" s="41" t="s">
        <v>331</v>
      </c>
      <c r="D216" s="42" t="s">
        <v>332</v>
      </c>
      <c r="E216" s="43" t="s">
        <v>88</v>
      </c>
      <c r="F216" s="28">
        <v>75</v>
      </c>
    </row>
    <row r="217" spans="2:6">
      <c r="B217" s="9"/>
      <c r="C217" s="41" t="s">
        <v>333</v>
      </c>
      <c r="D217" s="42" t="s">
        <v>334</v>
      </c>
      <c r="E217" s="43" t="s">
        <v>88</v>
      </c>
      <c r="F217" s="28">
        <v>10</v>
      </c>
    </row>
    <row r="218" spans="2:6">
      <c r="B218" s="9"/>
      <c r="C218" s="41" t="s">
        <v>335</v>
      </c>
      <c r="D218" s="42" t="s">
        <v>336</v>
      </c>
      <c r="E218" s="43" t="s">
        <v>88</v>
      </c>
      <c r="F218" s="28">
        <v>10</v>
      </c>
    </row>
    <row r="219" spans="2:6">
      <c r="B219" s="9"/>
      <c r="C219" s="41" t="s">
        <v>337</v>
      </c>
      <c r="D219" s="42" t="s">
        <v>338</v>
      </c>
      <c r="E219" s="43" t="s">
        <v>88</v>
      </c>
      <c r="F219" s="28">
        <v>10</v>
      </c>
    </row>
    <row r="220" spans="2:6">
      <c r="B220" s="9"/>
      <c r="C220" s="41" t="s">
        <v>339</v>
      </c>
      <c r="D220" s="42" t="s">
        <v>340</v>
      </c>
      <c r="E220" s="43" t="s">
        <v>88</v>
      </c>
      <c r="F220" s="28">
        <v>10</v>
      </c>
    </row>
    <row r="221" spans="2:6">
      <c r="B221" s="9"/>
      <c r="C221" s="41" t="s">
        <v>341</v>
      </c>
      <c r="D221" s="42" t="s">
        <v>342</v>
      </c>
      <c r="E221" s="43" t="s">
        <v>88</v>
      </c>
      <c r="F221" s="28">
        <v>10</v>
      </c>
    </row>
    <row r="222" spans="2:6">
      <c r="B222" s="9"/>
      <c r="C222" s="41" t="s">
        <v>343</v>
      </c>
      <c r="D222" s="42" t="s">
        <v>344</v>
      </c>
      <c r="E222" s="43" t="s">
        <v>88</v>
      </c>
      <c r="F222" s="28">
        <v>10</v>
      </c>
    </row>
    <row r="223" spans="2:6">
      <c r="B223" s="9"/>
      <c r="C223" s="41" t="s">
        <v>345</v>
      </c>
      <c r="D223" s="42" t="s">
        <v>346</v>
      </c>
      <c r="E223" s="43" t="s">
        <v>88</v>
      </c>
      <c r="F223" s="28">
        <v>10</v>
      </c>
    </row>
    <row r="224" spans="2:6">
      <c r="B224" s="9"/>
      <c r="C224" s="41" t="s">
        <v>347</v>
      </c>
      <c r="D224" s="42" t="s">
        <v>348</v>
      </c>
      <c r="E224" s="43" t="s">
        <v>88</v>
      </c>
      <c r="F224" s="28">
        <v>10</v>
      </c>
    </row>
    <row r="225" spans="2:6">
      <c r="B225" s="9"/>
      <c r="C225" s="41" t="s">
        <v>349</v>
      </c>
      <c r="D225" s="42" t="s">
        <v>350</v>
      </c>
      <c r="E225" s="43" t="s">
        <v>88</v>
      </c>
      <c r="F225" s="28">
        <v>80</v>
      </c>
    </row>
    <row r="226" spans="2:6">
      <c r="B226" s="9"/>
      <c r="C226" s="41" t="s">
        <v>351</v>
      </c>
      <c r="D226" s="42" t="s">
        <v>352</v>
      </c>
      <c r="E226" s="43" t="s">
        <v>88</v>
      </c>
      <c r="F226" s="28">
        <v>10</v>
      </c>
    </row>
    <row r="227" spans="2:6">
      <c r="B227" s="9"/>
      <c r="C227" s="41" t="s">
        <v>353</v>
      </c>
      <c r="D227" s="42" t="s">
        <v>354</v>
      </c>
      <c r="E227" s="43" t="s">
        <v>88</v>
      </c>
      <c r="F227" s="28">
        <v>10</v>
      </c>
    </row>
    <row r="228" spans="2:6">
      <c r="B228" s="9"/>
      <c r="C228" s="41" t="s">
        <v>355</v>
      </c>
      <c r="D228" s="42" t="s">
        <v>356</v>
      </c>
      <c r="E228" s="43" t="s">
        <v>88</v>
      </c>
      <c r="F228" s="28">
        <v>10</v>
      </c>
    </row>
    <row r="229" spans="2:6">
      <c r="B229" s="9"/>
      <c r="C229" s="41" t="s">
        <v>357</v>
      </c>
      <c r="D229" s="42" t="s">
        <v>358</v>
      </c>
      <c r="E229" s="43" t="s">
        <v>88</v>
      </c>
      <c r="F229" s="28">
        <v>10</v>
      </c>
    </row>
    <row r="230" spans="2:6">
      <c r="B230" s="9"/>
      <c r="C230" s="41" t="s">
        <v>359</v>
      </c>
      <c r="D230" s="42" t="s">
        <v>360</v>
      </c>
      <c r="E230" s="43" t="s">
        <v>88</v>
      </c>
      <c r="F230" s="28">
        <v>15</v>
      </c>
    </row>
    <row r="231" spans="2:6">
      <c r="B231" s="9"/>
      <c r="C231" s="45" t="s">
        <v>361</v>
      </c>
      <c r="D231" s="46" t="s">
        <v>362</v>
      </c>
      <c r="E231" s="43" t="s">
        <v>88</v>
      </c>
      <c r="F231" s="28">
        <v>10</v>
      </c>
    </row>
    <row r="232" spans="2:6">
      <c r="B232" s="9"/>
      <c r="C232" s="26">
        <v>9783964334824</v>
      </c>
      <c r="D232" s="47" t="s">
        <v>363</v>
      </c>
      <c r="E232" s="43" t="s">
        <v>88</v>
      </c>
      <c r="F232" s="28">
        <v>10</v>
      </c>
    </row>
    <row r="233" spans="2:6">
      <c r="B233" s="9"/>
      <c r="C233" s="26">
        <v>9783964333940</v>
      </c>
      <c r="D233" s="47" t="s">
        <v>364</v>
      </c>
      <c r="E233" s="43" t="s">
        <v>88</v>
      </c>
      <c r="F233" s="28">
        <v>12</v>
      </c>
    </row>
    <row r="234" spans="2:6" ht="17.100000000000001" customHeight="1">
      <c r="B234" s="9"/>
      <c r="C234" s="26">
        <v>9783964337009</v>
      </c>
      <c r="D234" s="62" t="s">
        <v>365</v>
      </c>
      <c r="E234" s="43" t="s">
        <v>88</v>
      </c>
      <c r="F234" s="28">
        <v>20</v>
      </c>
    </row>
    <row r="235" spans="2:6" ht="17.100000000000001" customHeight="1">
      <c r="B235" s="9"/>
      <c r="C235" s="26">
        <v>9783964337030</v>
      </c>
      <c r="D235" s="62" t="s">
        <v>366</v>
      </c>
      <c r="E235" s="43" t="s">
        <v>88</v>
      </c>
      <c r="F235" s="28">
        <v>75</v>
      </c>
    </row>
    <row r="236" spans="2:6" ht="17.100000000000001" customHeight="1">
      <c r="B236" s="11"/>
      <c r="D236" s="62"/>
      <c r="E236" s="43"/>
    </row>
    <row r="237" spans="2:6">
      <c r="B237" s="10"/>
      <c r="C237" s="26">
        <v>9783964339676</v>
      </c>
      <c r="D237" s="127" t="s">
        <v>367</v>
      </c>
      <c r="E237" s="43" t="s">
        <v>88</v>
      </c>
      <c r="F237" s="28">
        <v>30</v>
      </c>
    </row>
    <row r="238" spans="2:6">
      <c r="B238" s="9"/>
      <c r="C238" s="26">
        <v>9783757302818</v>
      </c>
      <c r="D238" s="127" t="s">
        <v>368</v>
      </c>
      <c r="E238" s="43" t="s">
        <v>88</v>
      </c>
      <c r="F238" s="56">
        <v>66.66</v>
      </c>
    </row>
    <row r="239" spans="2:6">
      <c r="B239" s="11"/>
      <c r="D239" s="47"/>
      <c r="E239" s="43"/>
      <c r="F239" s="56"/>
    </row>
    <row r="240" spans="2:6">
      <c r="B240" s="10"/>
      <c r="C240" s="26">
        <v>9783964339683</v>
      </c>
      <c r="D240" s="47" t="s">
        <v>369</v>
      </c>
      <c r="E240" s="43" t="s">
        <v>88</v>
      </c>
      <c r="F240" s="28">
        <v>10</v>
      </c>
    </row>
    <row r="241" spans="2:7">
      <c r="B241" s="9"/>
      <c r="C241" s="41" t="s">
        <v>370</v>
      </c>
      <c r="D241" s="1" t="s">
        <v>371</v>
      </c>
      <c r="E241" s="43" t="s">
        <v>88</v>
      </c>
      <c r="F241" s="28">
        <v>14</v>
      </c>
    </row>
    <row r="242" spans="2:7">
      <c r="B242" s="9"/>
      <c r="C242" s="41" t="s">
        <v>372</v>
      </c>
      <c r="D242" s="42" t="s">
        <v>373</v>
      </c>
      <c r="E242" s="43" t="s">
        <v>88</v>
      </c>
      <c r="F242" s="28">
        <v>14</v>
      </c>
    </row>
    <row r="243" spans="2:7">
      <c r="B243" s="9"/>
      <c r="C243" s="41">
        <v>9783964338891</v>
      </c>
      <c r="D243" s="42" t="s">
        <v>374</v>
      </c>
      <c r="E243" s="43" t="s">
        <v>88</v>
      </c>
      <c r="F243" s="28">
        <v>14</v>
      </c>
    </row>
    <row r="244" spans="2:7">
      <c r="B244" s="9"/>
      <c r="C244" s="41"/>
      <c r="D244" s="42"/>
      <c r="E244" s="43"/>
    </row>
    <row r="245" spans="2:7">
      <c r="B245" s="9"/>
      <c r="C245" s="46" t="s">
        <v>375</v>
      </c>
      <c r="D245" s="47" t="s">
        <v>376</v>
      </c>
      <c r="E245" s="43" t="s">
        <v>194</v>
      </c>
      <c r="F245" s="56">
        <v>8.99</v>
      </c>
    </row>
    <row r="246" spans="2:7">
      <c r="B246" s="9"/>
      <c r="C246" s="46" t="s">
        <v>377</v>
      </c>
      <c r="D246" s="47" t="s">
        <v>378</v>
      </c>
      <c r="E246" s="43" t="s">
        <v>194</v>
      </c>
      <c r="F246" s="56">
        <v>8.99</v>
      </c>
    </row>
    <row r="247" spans="2:7">
      <c r="B247" s="11"/>
      <c r="C247" s="60" t="s">
        <v>379</v>
      </c>
      <c r="D247" s="49" t="s">
        <v>380</v>
      </c>
      <c r="E247" s="50" t="s">
        <v>194</v>
      </c>
      <c r="F247" s="63">
        <v>8.99</v>
      </c>
      <c r="G247" s="88"/>
    </row>
    <row r="248" spans="2:7">
      <c r="B248" s="11"/>
      <c r="C248" s="60" t="s">
        <v>381</v>
      </c>
      <c r="D248" s="49" t="s">
        <v>382</v>
      </c>
      <c r="E248" s="50" t="s">
        <v>194</v>
      </c>
      <c r="F248" s="63">
        <v>8.99</v>
      </c>
      <c r="G248" s="88"/>
    </row>
    <row r="249" spans="2:7">
      <c r="B249" s="11"/>
      <c r="C249" s="60" t="s">
        <v>383</v>
      </c>
      <c r="D249" s="49" t="s">
        <v>384</v>
      </c>
      <c r="E249" s="50" t="s">
        <v>194</v>
      </c>
      <c r="F249" s="63">
        <v>8.99</v>
      </c>
      <c r="G249" s="88"/>
    </row>
    <row r="250" spans="2:7">
      <c r="B250" s="11"/>
      <c r="C250" s="46" t="s">
        <v>385</v>
      </c>
      <c r="D250" s="47" t="s">
        <v>386</v>
      </c>
      <c r="E250" s="50" t="s">
        <v>194</v>
      </c>
      <c r="F250" s="63">
        <v>8.99</v>
      </c>
      <c r="G250" s="89"/>
    </row>
    <row r="251" spans="2:7">
      <c r="B251" s="11"/>
      <c r="C251" s="41"/>
      <c r="D251" s="42"/>
      <c r="E251" s="43"/>
    </row>
    <row r="252" spans="2:7">
      <c r="B252" s="10"/>
      <c r="C252" s="41" t="s">
        <v>387</v>
      </c>
      <c r="D252" s="42" t="s">
        <v>388</v>
      </c>
      <c r="E252" s="43" t="s">
        <v>230</v>
      </c>
      <c r="F252" s="28">
        <v>20</v>
      </c>
    </row>
    <row r="253" spans="2:7">
      <c r="B253" s="9"/>
      <c r="C253" s="41" t="s">
        <v>389</v>
      </c>
      <c r="D253" s="42" t="s">
        <v>390</v>
      </c>
      <c r="E253" s="43" t="s">
        <v>230</v>
      </c>
      <c r="F253" s="28">
        <v>15</v>
      </c>
    </row>
    <row r="254" spans="2:7">
      <c r="B254" s="9"/>
      <c r="C254" s="41" t="s">
        <v>391</v>
      </c>
      <c r="D254" s="42" t="s">
        <v>392</v>
      </c>
      <c r="E254" s="43" t="s">
        <v>230</v>
      </c>
      <c r="F254" s="28">
        <v>15</v>
      </c>
    </row>
    <row r="255" spans="2:7" ht="17.25" customHeight="1">
      <c r="B255" s="9"/>
      <c r="C255" s="41">
        <v>9783964335319</v>
      </c>
      <c r="D255" s="42" t="s">
        <v>393</v>
      </c>
      <c r="E255" s="43" t="s">
        <v>230</v>
      </c>
      <c r="F255" s="28">
        <v>15</v>
      </c>
    </row>
    <row r="256" spans="2:7">
      <c r="B256" s="9"/>
      <c r="C256" s="41" t="s">
        <v>394</v>
      </c>
      <c r="D256" s="42" t="s">
        <v>395</v>
      </c>
      <c r="E256" s="43" t="s">
        <v>230</v>
      </c>
      <c r="F256" s="28">
        <v>15</v>
      </c>
    </row>
    <row r="257" spans="2:6">
      <c r="B257" s="11"/>
      <c r="C257" s="41"/>
      <c r="D257" s="42"/>
      <c r="E257" s="43"/>
    </row>
    <row r="258" spans="2:6">
      <c r="B258" s="10"/>
      <c r="C258" s="26">
        <v>9783964338778</v>
      </c>
      <c r="D258" s="47" t="s">
        <v>396</v>
      </c>
      <c r="E258" s="43" t="s">
        <v>298</v>
      </c>
      <c r="F258" s="28">
        <v>12</v>
      </c>
    </row>
    <row r="259" spans="2:6">
      <c r="B259" s="9"/>
      <c r="C259" s="26">
        <v>9783964338785</v>
      </c>
      <c r="D259" s="47" t="s">
        <v>397</v>
      </c>
      <c r="E259" s="43" t="s">
        <v>298</v>
      </c>
      <c r="F259" s="28">
        <v>12</v>
      </c>
    </row>
    <row r="260" spans="2:6">
      <c r="B260" s="9"/>
      <c r="C260" s="26">
        <v>9783964338792</v>
      </c>
      <c r="D260" s="47" t="s">
        <v>398</v>
      </c>
      <c r="E260" s="43" t="s">
        <v>298</v>
      </c>
      <c r="F260" s="28">
        <v>12</v>
      </c>
    </row>
    <row r="261" spans="2:6">
      <c r="B261" s="9"/>
      <c r="C261" s="46" t="s">
        <v>399</v>
      </c>
      <c r="D261" s="47" t="s">
        <v>400</v>
      </c>
      <c r="E261" s="43" t="s">
        <v>298</v>
      </c>
      <c r="F261" s="28">
        <v>12</v>
      </c>
    </row>
    <row r="262" spans="2:6">
      <c r="B262" s="11"/>
      <c r="C262" s="81">
        <v>9783757304850</v>
      </c>
      <c r="D262" s="47" t="s">
        <v>401</v>
      </c>
      <c r="E262" s="43" t="s">
        <v>298</v>
      </c>
      <c r="F262" s="28">
        <v>12</v>
      </c>
    </row>
    <row r="263" spans="2:6">
      <c r="B263" s="11"/>
      <c r="D263" s="47"/>
      <c r="E263" s="48"/>
    </row>
    <row r="264" spans="2:6">
      <c r="B264" s="10"/>
      <c r="C264" s="41" t="s">
        <v>402</v>
      </c>
      <c r="D264" s="42" t="s">
        <v>403</v>
      </c>
      <c r="E264" s="43" t="s">
        <v>88</v>
      </c>
      <c r="F264" s="28">
        <v>10</v>
      </c>
    </row>
    <row r="265" spans="2:6">
      <c r="B265" s="9"/>
      <c r="C265" s="26">
        <v>9783757302771</v>
      </c>
      <c r="D265" s="47" t="s">
        <v>404</v>
      </c>
      <c r="E265" s="43" t="s">
        <v>88</v>
      </c>
      <c r="F265" s="28">
        <v>10</v>
      </c>
    </row>
    <row r="266" spans="2:6">
      <c r="B266" s="11"/>
      <c r="D266" s="47"/>
      <c r="E266" s="48"/>
    </row>
    <row r="267" spans="2:6">
      <c r="B267" s="10"/>
      <c r="C267" s="81">
        <v>9783757306601</v>
      </c>
      <c r="D267" s="47" t="s">
        <v>405</v>
      </c>
      <c r="E267" s="43" t="s">
        <v>298</v>
      </c>
      <c r="F267" s="28">
        <v>10</v>
      </c>
    </row>
    <row r="268" spans="2:6">
      <c r="B268" s="9"/>
      <c r="C268" s="81">
        <v>9783757306618</v>
      </c>
      <c r="D268" s="47" t="s">
        <v>406</v>
      </c>
      <c r="E268" s="43" t="s">
        <v>298</v>
      </c>
      <c r="F268" s="28">
        <v>10</v>
      </c>
    </row>
    <row r="269" spans="2:6">
      <c r="B269" s="9"/>
      <c r="C269" s="109">
        <v>9783757306625</v>
      </c>
      <c r="D269" s="119" t="s">
        <v>407</v>
      </c>
      <c r="E269" s="43" t="s">
        <v>298</v>
      </c>
      <c r="F269" s="44">
        <v>10</v>
      </c>
    </row>
    <row r="270" spans="2:6">
      <c r="B270" s="9"/>
      <c r="C270" s="109">
        <v>9783757306632</v>
      </c>
      <c r="D270" s="119" t="s">
        <v>408</v>
      </c>
      <c r="E270" s="43" t="s">
        <v>298</v>
      </c>
      <c r="F270" s="44">
        <v>10</v>
      </c>
    </row>
    <row r="271" spans="2:6">
      <c r="B271" s="18"/>
      <c r="D271" s="47"/>
      <c r="E271" s="48"/>
    </row>
    <row r="272" spans="2:6">
      <c r="B272" s="10"/>
      <c r="C272" s="41" t="s">
        <v>409</v>
      </c>
      <c r="D272" s="42" t="s">
        <v>410</v>
      </c>
      <c r="E272" s="43" t="s">
        <v>84</v>
      </c>
      <c r="F272" s="28">
        <v>10</v>
      </c>
    </row>
    <row r="273" spans="2:7">
      <c r="B273" s="9"/>
      <c r="C273" s="41" t="s">
        <v>411</v>
      </c>
      <c r="D273" s="42" t="s">
        <v>412</v>
      </c>
      <c r="E273" s="43" t="s">
        <v>84</v>
      </c>
      <c r="F273" s="28">
        <v>10</v>
      </c>
    </row>
    <row r="274" spans="2:7">
      <c r="B274" s="9"/>
      <c r="C274" s="41" t="s">
        <v>413</v>
      </c>
      <c r="D274" s="42" t="s">
        <v>414</v>
      </c>
      <c r="E274" s="43" t="s">
        <v>84</v>
      </c>
      <c r="F274" s="28">
        <v>10</v>
      </c>
    </row>
    <row r="275" spans="2:7">
      <c r="B275" s="9"/>
      <c r="C275" s="41" t="s">
        <v>415</v>
      </c>
      <c r="D275" s="42" t="s">
        <v>416</v>
      </c>
      <c r="E275" s="43" t="s">
        <v>84</v>
      </c>
      <c r="F275" s="28">
        <v>10</v>
      </c>
    </row>
    <row r="276" spans="2:7">
      <c r="B276" s="9"/>
      <c r="C276" s="41" t="s">
        <v>417</v>
      </c>
      <c r="D276" s="42" t="s">
        <v>418</v>
      </c>
      <c r="E276" s="43" t="s">
        <v>84</v>
      </c>
      <c r="F276" s="28">
        <v>10</v>
      </c>
    </row>
    <row r="277" spans="2:7">
      <c r="B277" s="9"/>
      <c r="C277" s="41" t="s">
        <v>419</v>
      </c>
      <c r="D277" s="42" t="s">
        <v>420</v>
      </c>
      <c r="E277" s="43" t="s">
        <v>84</v>
      </c>
      <c r="F277" s="28">
        <v>10</v>
      </c>
    </row>
    <row r="278" spans="2:7">
      <c r="B278" s="9"/>
      <c r="C278" s="41" t="s">
        <v>421</v>
      </c>
      <c r="D278" s="42" t="s">
        <v>422</v>
      </c>
      <c r="E278" s="43" t="s">
        <v>84</v>
      </c>
      <c r="F278" s="28">
        <v>10</v>
      </c>
    </row>
    <row r="279" spans="2:7">
      <c r="B279" s="9"/>
      <c r="C279" s="41" t="s">
        <v>423</v>
      </c>
      <c r="D279" s="42" t="s">
        <v>424</v>
      </c>
      <c r="E279" s="43" t="s">
        <v>84</v>
      </c>
      <c r="F279" s="28">
        <v>10</v>
      </c>
    </row>
    <row r="280" spans="2:7">
      <c r="B280" s="9"/>
      <c r="C280" s="41" t="s">
        <v>425</v>
      </c>
      <c r="D280" s="42" t="s">
        <v>426</v>
      </c>
      <c r="E280" s="43" t="s">
        <v>84</v>
      </c>
      <c r="F280" s="28">
        <v>10</v>
      </c>
    </row>
    <row r="281" spans="2:7">
      <c r="B281" s="9"/>
      <c r="C281" s="41" t="s">
        <v>427</v>
      </c>
      <c r="D281" s="42" t="s">
        <v>428</v>
      </c>
      <c r="E281" s="43" t="s">
        <v>84</v>
      </c>
      <c r="F281" s="28">
        <v>10</v>
      </c>
    </row>
    <row r="282" spans="2:7">
      <c r="B282" s="9"/>
      <c r="C282" s="59">
        <v>9783964338242</v>
      </c>
      <c r="D282" s="49" t="s">
        <v>429</v>
      </c>
      <c r="E282" s="50" t="s">
        <v>84</v>
      </c>
      <c r="F282" s="57">
        <v>10</v>
      </c>
    </row>
    <row r="283" spans="2:7">
      <c r="B283" s="9"/>
      <c r="C283" s="60" t="s">
        <v>430</v>
      </c>
      <c r="D283" s="49" t="s">
        <v>431</v>
      </c>
      <c r="E283" s="50" t="s">
        <v>84</v>
      </c>
      <c r="F283" s="57">
        <v>10</v>
      </c>
    </row>
    <row r="284" spans="2:7">
      <c r="B284" s="11"/>
      <c r="C284" s="60" t="s">
        <v>432</v>
      </c>
      <c r="D284" s="49" t="s">
        <v>433</v>
      </c>
      <c r="E284" s="50" t="s">
        <v>84</v>
      </c>
      <c r="F284" s="51">
        <v>10</v>
      </c>
    </row>
    <row r="285" spans="2:7">
      <c r="B285" s="9"/>
      <c r="C285" s="60" t="s">
        <v>434</v>
      </c>
      <c r="D285" s="49" t="s">
        <v>435</v>
      </c>
      <c r="E285" s="50" t="s">
        <v>84</v>
      </c>
      <c r="F285" s="51">
        <v>14</v>
      </c>
    </row>
    <row r="286" spans="2:7">
      <c r="B286" s="9"/>
      <c r="C286" s="46" t="s">
        <v>436</v>
      </c>
      <c r="D286" s="47" t="s">
        <v>437</v>
      </c>
      <c r="E286" s="50" t="s">
        <v>84</v>
      </c>
      <c r="F286" s="51">
        <v>10</v>
      </c>
      <c r="G286" s="89"/>
    </row>
    <row r="287" spans="2:7">
      <c r="B287" s="9"/>
      <c r="C287" s="46" t="s">
        <v>438</v>
      </c>
      <c r="D287" s="47" t="s">
        <v>439</v>
      </c>
      <c r="E287" s="50" t="s">
        <v>84</v>
      </c>
      <c r="F287" s="51">
        <v>15</v>
      </c>
      <c r="G287" s="89"/>
    </row>
    <row r="288" spans="2:7">
      <c r="B288" s="9"/>
      <c r="C288" s="81">
        <v>9783757306861</v>
      </c>
      <c r="D288" s="47" t="s">
        <v>440</v>
      </c>
      <c r="E288" s="50" t="s">
        <v>84</v>
      </c>
      <c r="F288" s="51">
        <v>10</v>
      </c>
      <c r="G288" s="89"/>
    </row>
    <row r="289" spans="1:16384" customFormat="1">
      <c r="B289" s="9"/>
      <c r="C289" s="109">
        <v>9783757307479</v>
      </c>
      <c r="D289" s="119" t="s">
        <v>441</v>
      </c>
      <c r="E289" s="50" t="s">
        <v>84</v>
      </c>
      <c r="F289" s="44">
        <v>10</v>
      </c>
      <c r="G289" s="89"/>
    </row>
    <row r="290" spans="1:16384" customFormat="1">
      <c r="B290" s="9"/>
      <c r="C290" s="60" t="s">
        <v>442</v>
      </c>
      <c r="D290" s="49" t="s">
        <v>443</v>
      </c>
      <c r="E290" s="50" t="s">
        <v>84</v>
      </c>
      <c r="F290" s="51">
        <v>99</v>
      </c>
      <c r="G290" s="86"/>
    </row>
    <row r="291" spans="1:16384" customFormat="1">
      <c r="B291" s="18"/>
      <c r="C291" s="60"/>
      <c r="D291" s="49"/>
      <c r="E291" s="49"/>
      <c r="F291" s="51"/>
      <c r="G291" s="86"/>
    </row>
    <row r="292" spans="1:16384" customFormat="1">
      <c r="B292" s="10"/>
      <c r="C292" s="60" t="s">
        <v>444</v>
      </c>
      <c r="D292" s="49" t="s">
        <v>445</v>
      </c>
      <c r="E292" s="50" t="s">
        <v>84</v>
      </c>
      <c r="F292" s="51">
        <v>16</v>
      </c>
      <c r="G292" s="86"/>
    </row>
    <row r="293" spans="1:16384" customFormat="1">
      <c r="A293" s="12"/>
      <c r="B293" s="9"/>
      <c r="C293" s="60" t="s">
        <v>446</v>
      </c>
      <c r="D293" s="49" t="s">
        <v>447</v>
      </c>
      <c r="E293" s="50" t="s">
        <v>84</v>
      </c>
      <c r="F293" s="51">
        <v>16</v>
      </c>
      <c r="G293" s="89"/>
      <c r="H293" s="13"/>
      <c r="I293" s="12"/>
      <c r="J293" s="12"/>
      <c r="K293" s="12"/>
      <c r="L293" s="13"/>
      <c r="M293" s="12"/>
      <c r="N293" s="12"/>
      <c r="O293" s="12"/>
      <c r="P293" s="13"/>
      <c r="Q293" s="12"/>
      <c r="R293" s="12"/>
      <c r="S293" s="12"/>
      <c r="T293" s="13"/>
      <c r="U293" s="12"/>
      <c r="V293" s="12"/>
      <c r="W293" s="12"/>
      <c r="X293" s="13"/>
      <c r="Y293" s="12"/>
      <c r="Z293" s="12"/>
      <c r="AA293" s="12"/>
      <c r="AB293" s="13"/>
      <c r="AC293" s="12"/>
      <c r="AD293" s="12"/>
      <c r="AE293" s="12"/>
      <c r="AF293" s="13"/>
      <c r="AG293" s="12"/>
      <c r="AH293" s="12"/>
      <c r="AI293" s="12"/>
      <c r="AJ293" s="13"/>
      <c r="AK293" s="12"/>
      <c r="AL293" s="12"/>
      <c r="AM293" s="12"/>
      <c r="AN293" s="13"/>
      <c r="AO293" s="12"/>
      <c r="AP293" s="12"/>
      <c r="AQ293" s="12"/>
      <c r="AR293" s="13"/>
      <c r="AS293" s="12"/>
      <c r="AT293" s="12"/>
      <c r="AU293" s="12"/>
      <c r="AV293" s="13"/>
      <c r="AW293" s="12"/>
      <c r="AX293" s="12"/>
      <c r="AY293" s="12"/>
      <c r="AZ293" s="13"/>
      <c r="BA293" s="12"/>
      <c r="BB293" s="12"/>
      <c r="BC293" s="12"/>
      <c r="BD293" s="13"/>
      <c r="BE293" s="12"/>
      <c r="BF293" s="12"/>
      <c r="BG293" s="12"/>
      <c r="BH293" s="13"/>
      <c r="BI293" s="12"/>
      <c r="BJ293" s="12"/>
      <c r="BK293" s="12"/>
      <c r="BL293" s="13"/>
      <c r="BM293" s="12"/>
      <c r="BN293" s="12"/>
      <c r="BO293" s="12"/>
      <c r="BP293" s="13"/>
      <c r="BQ293" s="12"/>
      <c r="BR293" s="12"/>
      <c r="BS293" s="12"/>
      <c r="BT293" s="13"/>
      <c r="BU293" s="12"/>
      <c r="BV293" s="12"/>
      <c r="BW293" s="12"/>
      <c r="BX293" s="13"/>
      <c r="BY293" s="12"/>
      <c r="BZ293" s="12"/>
      <c r="CA293" s="12"/>
      <c r="CB293" s="13"/>
      <c r="CC293" s="12"/>
      <c r="CD293" s="12"/>
      <c r="CE293" s="12"/>
      <c r="CF293" s="13"/>
      <c r="CG293" s="12"/>
      <c r="CH293" s="12"/>
      <c r="CI293" s="12"/>
      <c r="CJ293" s="13"/>
      <c r="CK293" s="12"/>
      <c r="CL293" s="12"/>
      <c r="CM293" s="12"/>
      <c r="CN293" s="13"/>
      <c r="CO293" s="12"/>
      <c r="CP293" s="12"/>
      <c r="CQ293" s="12"/>
      <c r="CR293" s="13"/>
      <c r="CS293" s="12"/>
      <c r="CT293" s="12"/>
      <c r="CU293" s="12"/>
      <c r="CV293" s="13"/>
      <c r="CW293" s="12"/>
      <c r="CX293" s="12"/>
      <c r="CY293" s="12"/>
      <c r="CZ293" s="13"/>
      <c r="DA293" s="12"/>
      <c r="DB293" s="12"/>
      <c r="DC293" s="12"/>
      <c r="DD293" s="13"/>
      <c r="DE293" s="12"/>
      <c r="DF293" s="12"/>
      <c r="DG293" s="12"/>
      <c r="DH293" s="13"/>
      <c r="DI293" s="12"/>
      <c r="DJ293" s="12"/>
      <c r="DK293" s="12"/>
      <c r="DL293" s="13"/>
      <c r="DM293" s="12"/>
      <c r="DN293" s="12"/>
      <c r="DO293" s="12"/>
      <c r="DP293" s="13"/>
      <c r="DQ293" s="12"/>
      <c r="DR293" s="12"/>
      <c r="DS293" s="12"/>
      <c r="DT293" s="13"/>
      <c r="DU293" s="12"/>
      <c r="DV293" s="12"/>
      <c r="DW293" s="12"/>
      <c r="DX293" s="13"/>
      <c r="DY293" s="12"/>
      <c r="DZ293" s="12"/>
      <c r="EA293" s="12"/>
      <c r="EB293" s="13"/>
      <c r="EC293" s="12"/>
      <c r="ED293" s="12"/>
      <c r="EE293" s="12"/>
      <c r="EF293" s="13"/>
      <c r="EG293" s="12"/>
      <c r="EH293" s="12"/>
      <c r="EI293" s="12"/>
      <c r="EJ293" s="13"/>
      <c r="EK293" s="12"/>
      <c r="EL293" s="12"/>
      <c r="EM293" s="12"/>
      <c r="EN293" s="13"/>
      <c r="EO293" s="12"/>
      <c r="EP293" s="12"/>
      <c r="EQ293" s="12"/>
      <c r="ER293" s="13"/>
      <c r="ES293" s="12"/>
      <c r="ET293" s="12"/>
      <c r="EU293" s="12"/>
      <c r="EV293" s="13"/>
      <c r="EW293" s="12"/>
      <c r="EX293" s="12"/>
      <c r="EY293" s="12"/>
      <c r="EZ293" s="13"/>
      <c r="FA293" s="12"/>
      <c r="FB293" s="12"/>
      <c r="FC293" s="12"/>
      <c r="FD293" s="13"/>
      <c r="FE293" s="12"/>
      <c r="FF293" s="12"/>
      <c r="FG293" s="12"/>
      <c r="FH293" s="13"/>
      <c r="FI293" s="12"/>
      <c r="FJ293" s="12"/>
      <c r="FK293" s="12"/>
      <c r="FL293" s="13"/>
      <c r="FM293" s="12"/>
      <c r="FN293" s="12"/>
      <c r="FO293" s="12"/>
      <c r="FP293" s="13"/>
      <c r="FQ293" s="12"/>
      <c r="FR293" s="12"/>
      <c r="FS293" s="12"/>
      <c r="FT293" s="13"/>
      <c r="FU293" s="12"/>
      <c r="FV293" s="12"/>
      <c r="FW293" s="12"/>
      <c r="FX293" s="13"/>
      <c r="FY293" s="12"/>
      <c r="FZ293" s="12"/>
      <c r="GA293" s="12"/>
      <c r="GB293" s="13"/>
      <c r="GC293" s="12"/>
      <c r="GD293" s="12"/>
      <c r="GE293" s="12"/>
      <c r="GF293" s="13"/>
      <c r="GG293" s="12"/>
      <c r="GH293" s="12"/>
      <c r="GI293" s="12"/>
      <c r="GJ293" s="13"/>
      <c r="GK293" s="12"/>
      <c r="GL293" s="12"/>
      <c r="GM293" s="12"/>
      <c r="GN293" s="13"/>
      <c r="GO293" s="12"/>
      <c r="GP293" s="12"/>
      <c r="GQ293" s="12"/>
      <c r="GR293" s="13"/>
      <c r="GS293" s="12"/>
      <c r="GT293" s="12"/>
      <c r="GU293" s="12"/>
      <c r="GV293" s="13"/>
      <c r="GW293" s="12"/>
      <c r="GX293" s="12"/>
      <c r="GY293" s="12"/>
      <c r="GZ293" s="13"/>
      <c r="HA293" s="12"/>
      <c r="HB293" s="12"/>
      <c r="HC293" s="12"/>
      <c r="HD293" s="13"/>
      <c r="HE293" s="12"/>
      <c r="HF293" s="12"/>
      <c r="HG293" s="12"/>
      <c r="HH293" s="13"/>
      <c r="HI293" s="12"/>
      <c r="HJ293" s="12"/>
      <c r="HK293" s="12"/>
      <c r="HL293" s="13"/>
      <c r="HM293" s="12"/>
      <c r="HN293" s="12"/>
      <c r="HO293" s="12"/>
      <c r="HP293" s="13"/>
      <c r="HQ293" s="12"/>
      <c r="HR293" s="12"/>
      <c r="HS293" s="12"/>
      <c r="HT293" s="13"/>
      <c r="HU293" s="12"/>
      <c r="HV293" s="12"/>
      <c r="HW293" s="12"/>
      <c r="HX293" s="13"/>
      <c r="HY293" s="12"/>
      <c r="HZ293" s="12"/>
      <c r="IA293" s="12"/>
      <c r="IB293" s="13"/>
      <c r="IC293" s="12"/>
      <c r="ID293" s="12"/>
      <c r="IE293" s="12"/>
      <c r="IF293" s="13"/>
      <c r="IG293" s="12"/>
      <c r="IH293" s="12"/>
      <c r="II293" s="12"/>
      <c r="IJ293" s="13"/>
      <c r="IK293" s="12"/>
      <c r="IL293" s="12"/>
      <c r="IM293" s="12"/>
      <c r="IN293" s="13"/>
      <c r="IO293" s="12"/>
      <c r="IP293" s="12"/>
      <c r="IQ293" s="12"/>
      <c r="IR293" s="13"/>
      <c r="IS293" s="12"/>
      <c r="IT293" s="12"/>
      <c r="IU293" s="12"/>
      <c r="IV293" s="13"/>
      <c r="IW293" s="12"/>
      <c r="IX293" s="12"/>
      <c r="IY293" s="12"/>
      <c r="IZ293" s="13"/>
      <c r="JA293" s="12"/>
      <c r="JB293" s="12"/>
      <c r="JC293" s="12"/>
      <c r="JD293" s="13"/>
      <c r="JE293" s="12"/>
      <c r="JF293" s="12"/>
      <c r="JG293" s="12"/>
      <c r="JH293" s="13"/>
      <c r="JI293" s="12"/>
      <c r="JJ293" s="12"/>
      <c r="JK293" s="12"/>
      <c r="JL293" s="13"/>
      <c r="JM293" s="12"/>
      <c r="JN293" s="12"/>
      <c r="JO293" s="12"/>
      <c r="JP293" s="13"/>
      <c r="JQ293" s="12"/>
      <c r="JR293" s="12"/>
      <c r="JS293" s="12"/>
      <c r="JT293" s="13"/>
      <c r="JU293" s="12"/>
      <c r="JV293" s="12"/>
      <c r="JW293" s="12"/>
      <c r="JX293" s="13"/>
      <c r="JY293" s="12"/>
      <c r="JZ293" s="12"/>
      <c r="KA293" s="12"/>
      <c r="KB293" s="13"/>
      <c r="KC293" s="12"/>
      <c r="KD293" s="12"/>
      <c r="KE293" s="12"/>
      <c r="KF293" s="13"/>
      <c r="KG293" s="12"/>
      <c r="KH293" s="12"/>
      <c r="KI293" s="12"/>
      <c r="KJ293" s="13"/>
      <c r="KK293" s="12"/>
      <c r="KL293" s="12"/>
      <c r="KM293" s="12"/>
      <c r="KN293" s="13"/>
      <c r="KO293" s="12"/>
      <c r="KP293" s="12"/>
      <c r="KQ293" s="12"/>
      <c r="KR293" s="13"/>
      <c r="KS293" s="12"/>
      <c r="KT293" s="12"/>
      <c r="KU293" s="12"/>
      <c r="KV293" s="13"/>
      <c r="KW293" s="12"/>
      <c r="KX293" s="12"/>
      <c r="KY293" s="12"/>
      <c r="KZ293" s="13"/>
      <c r="LA293" s="12"/>
      <c r="LB293" s="12"/>
      <c r="LC293" s="12"/>
      <c r="LD293" s="13"/>
      <c r="LE293" s="12"/>
      <c r="LF293" s="12"/>
      <c r="LG293" s="12"/>
      <c r="LH293" s="13"/>
      <c r="LI293" s="12"/>
      <c r="LJ293" s="12"/>
      <c r="LK293" s="12"/>
      <c r="LL293" s="13"/>
      <c r="LM293" s="12"/>
      <c r="LN293" s="12"/>
      <c r="LO293" s="12"/>
      <c r="LP293" s="13"/>
      <c r="LQ293" s="12"/>
      <c r="LR293" s="12"/>
      <c r="LS293" s="12"/>
      <c r="LT293" s="13"/>
      <c r="LU293" s="12"/>
      <c r="LV293" s="12"/>
      <c r="LW293" s="12"/>
      <c r="LX293" s="13"/>
      <c r="LY293" s="12"/>
      <c r="LZ293" s="12"/>
      <c r="MA293" s="12"/>
      <c r="MB293" s="13"/>
      <c r="MC293" s="12"/>
      <c r="MD293" s="12"/>
      <c r="ME293" s="12"/>
      <c r="MF293" s="13"/>
      <c r="MG293" s="12"/>
      <c r="MH293" s="12"/>
      <c r="MI293" s="12"/>
      <c r="MJ293" s="13"/>
      <c r="MK293" s="12"/>
      <c r="ML293" s="12"/>
      <c r="MM293" s="12"/>
      <c r="MN293" s="13"/>
      <c r="MO293" s="12"/>
      <c r="MP293" s="12"/>
      <c r="MQ293" s="12"/>
      <c r="MR293" s="13"/>
      <c r="MS293" s="12"/>
      <c r="MT293" s="12"/>
      <c r="MU293" s="12"/>
      <c r="MV293" s="13"/>
      <c r="MW293" s="12"/>
      <c r="MX293" s="12"/>
      <c r="MY293" s="12"/>
      <c r="MZ293" s="13"/>
      <c r="NA293" s="12"/>
      <c r="NB293" s="12"/>
      <c r="NC293" s="12"/>
      <c r="ND293" s="13"/>
      <c r="NE293" s="12"/>
      <c r="NF293" s="12"/>
      <c r="NG293" s="12"/>
      <c r="NH293" s="13"/>
      <c r="NI293" s="12"/>
      <c r="NJ293" s="12"/>
      <c r="NK293" s="12"/>
      <c r="NL293" s="13"/>
      <c r="NM293" s="12"/>
      <c r="NN293" s="12"/>
      <c r="NO293" s="12"/>
      <c r="NP293" s="13"/>
      <c r="NQ293" s="12"/>
      <c r="NR293" s="12"/>
      <c r="NS293" s="12"/>
      <c r="NT293" s="13"/>
      <c r="NU293" s="12"/>
      <c r="NV293" s="12"/>
      <c r="NW293" s="12"/>
      <c r="NX293" s="13"/>
      <c r="NY293" s="12"/>
      <c r="NZ293" s="12"/>
      <c r="OA293" s="12"/>
      <c r="OB293" s="13"/>
      <c r="OC293" s="12"/>
      <c r="OD293" s="12"/>
      <c r="OE293" s="12"/>
      <c r="OF293" s="13"/>
      <c r="OG293" s="12"/>
      <c r="OH293" s="12"/>
      <c r="OI293" s="12"/>
      <c r="OJ293" s="13"/>
      <c r="OK293" s="12"/>
      <c r="OL293" s="12"/>
      <c r="OM293" s="12"/>
      <c r="ON293" s="13"/>
      <c r="OO293" s="12"/>
      <c r="OP293" s="12"/>
      <c r="OQ293" s="12"/>
      <c r="OR293" s="13"/>
      <c r="OS293" s="12"/>
      <c r="OT293" s="12"/>
      <c r="OU293" s="12"/>
      <c r="OV293" s="13"/>
      <c r="OW293" s="12"/>
      <c r="OX293" s="12"/>
      <c r="OY293" s="12"/>
      <c r="OZ293" s="13"/>
      <c r="PA293" s="12"/>
      <c r="PB293" s="12"/>
      <c r="PC293" s="12"/>
      <c r="PD293" s="13"/>
      <c r="PE293" s="12"/>
      <c r="PF293" s="12"/>
      <c r="PG293" s="12"/>
      <c r="PH293" s="13"/>
      <c r="PI293" s="12"/>
      <c r="PJ293" s="12"/>
      <c r="PK293" s="12"/>
      <c r="PL293" s="13"/>
      <c r="PM293" s="12"/>
      <c r="PN293" s="12"/>
      <c r="PO293" s="12"/>
      <c r="PP293" s="13"/>
      <c r="PQ293" s="12"/>
      <c r="PR293" s="12"/>
      <c r="PS293" s="12"/>
      <c r="PT293" s="13"/>
      <c r="PU293" s="12"/>
      <c r="PV293" s="12"/>
      <c r="PW293" s="12"/>
      <c r="PX293" s="13"/>
      <c r="PY293" s="12"/>
      <c r="PZ293" s="12"/>
      <c r="QA293" s="12"/>
      <c r="QB293" s="13"/>
      <c r="QC293" s="12"/>
      <c r="QD293" s="12"/>
      <c r="QE293" s="12"/>
      <c r="QF293" s="13"/>
      <c r="QG293" s="12"/>
      <c r="QH293" s="12"/>
      <c r="QI293" s="12"/>
      <c r="QJ293" s="13"/>
      <c r="QK293" s="12"/>
      <c r="QL293" s="12"/>
      <c r="QM293" s="12"/>
      <c r="QN293" s="13"/>
      <c r="QO293" s="12"/>
      <c r="QP293" s="12"/>
      <c r="QQ293" s="12"/>
      <c r="QR293" s="13"/>
      <c r="QS293" s="12"/>
      <c r="QT293" s="12"/>
      <c r="QU293" s="12"/>
      <c r="QV293" s="13"/>
      <c r="QW293" s="12"/>
      <c r="QX293" s="12"/>
      <c r="QY293" s="12"/>
      <c r="QZ293" s="13"/>
      <c r="RA293" s="12"/>
      <c r="RB293" s="12"/>
      <c r="RC293" s="12"/>
      <c r="RD293" s="13"/>
      <c r="RE293" s="12"/>
      <c r="RF293" s="12"/>
      <c r="RG293" s="12"/>
      <c r="RH293" s="13"/>
      <c r="RI293" s="12"/>
      <c r="RJ293" s="12"/>
      <c r="RK293" s="12"/>
      <c r="RL293" s="13"/>
      <c r="RM293" s="12"/>
      <c r="RN293" s="12"/>
      <c r="RO293" s="12"/>
      <c r="RP293" s="13"/>
      <c r="RQ293" s="12"/>
      <c r="RR293" s="12"/>
      <c r="RS293" s="12"/>
      <c r="RT293" s="13"/>
      <c r="RU293" s="12"/>
      <c r="RV293" s="12"/>
      <c r="RW293" s="12"/>
      <c r="RX293" s="13"/>
      <c r="RY293" s="12"/>
      <c r="RZ293" s="12"/>
      <c r="SA293" s="12"/>
      <c r="SB293" s="13"/>
      <c r="SC293" s="12"/>
      <c r="SD293" s="12"/>
      <c r="SE293" s="12"/>
      <c r="SF293" s="13"/>
      <c r="SG293" s="12"/>
      <c r="SH293" s="12"/>
      <c r="SI293" s="12"/>
      <c r="SJ293" s="13"/>
      <c r="SK293" s="12"/>
      <c r="SL293" s="12"/>
      <c r="SM293" s="12"/>
      <c r="SN293" s="13"/>
      <c r="SO293" s="12"/>
      <c r="SP293" s="12"/>
      <c r="SQ293" s="12"/>
      <c r="SR293" s="13"/>
      <c r="SS293" s="12"/>
      <c r="ST293" s="12"/>
      <c r="SU293" s="12"/>
      <c r="SV293" s="13"/>
      <c r="SW293" s="12"/>
      <c r="SX293" s="12"/>
      <c r="SY293" s="12"/>
      <c r="SZ293" s="13"/>
      <c r="TA293" s="12"/>
      <c r="TB293" s="12"/>
      <c r="TC293" s="12"/>
      <c r="TD293" s="13"/>
      <c r="TE293" s="12"/>
      <c r="TF293" s="12"/>
      <c r="TG293" s="12"/>
      <c r="TH293" s="13"/>
      <c r="TI293" s="12"/>
      <c r="TJ293" s="12"/>
      <c r="TK293" s="12"/>
      <c r="TL293" s="13"/>
      <c r="TM293" s="12"/>
      <c r="TN293" s="12"/>
      <c r="TO293" s="12"/>
      <c r="TP293" s="13"/>
      <c r="TQ293" s="12"/>
      <c r="TR293" s="12"/>
      <c r="TS293" s="12"/>
      <c r="TT293" s="13"/>
      <c r="TU293" s="12"/>
      <c r="TV293" s="12"/>
      <c r="TW293" s="12"/>
      <c r="TX293" s="13"/>
      <c r="TY293" s="12"/>
      <c r="TZ293" s="12"/>
      <c r="UA293" s="12"/>
      <c r="UB293" s="13"/>
      <c r="UC293" s="12"/>
      <c r="UD293" s="12"/>
      <c r="UE293" s="12"/>
      <c r="UF293" s="13"/>
      <c r="UG293" s="12"/>
      <c r="UH293" s="12"/>
      <c r="UI293" s="12"/>
      <c r="UJ293" s="13"/>
      <c r="UK293" s="12"/>
      <c r="UL293" s="12"/>
      <c r="UM293" s="12"/>
      <c r="UN293" s="13"/>
      <c r="UO293" s="12"/>
      <c r="UP293" s="12"/>
      <c r="UQ293" s="12"/>
      <c r="UR293" s="13"/>
      <c r="US293" s="12"/>
      <c r="UT293" s="12"/>
      <c r="UU293" s="12"/>
      <c r="UV293" s="13"/>
      <c r="UW293" s="12"/>
      <c r="UX293" s="12"/>
      <c r="UY293" s="12"/>
      <c r="UZ293" s="13"/>
      <c r="VA293" s="12"/>
      <c r="VB293" s="12"/>
      <c r="VC293" s="12"/>
      <c r="VD293" s="13"/>
      <c r="VE293" s="12"/>
      <c r="VF293" s="12"/>
      <c r="VG293" s="12"/>
      <c r="VH293" s="13"/>
      <c r="VI293" s="12"/>
      <c r="VJ293" s="12"/>
      <c r="VK293" s="12"/>
      <c r="VL293" s="13"/>
      <c r="VM293" s="12"/>
      <c r="VN293" s="12"/>
      <c r="VO293" s="12"/>
      <c r="VP293" s="13"/>
      <c r="VQ293" s="12"/>
      <c r="VR293" s="12"/>
      <c r="VS293" s="12"/>
      <c r="VT293" s="13"/>
      <c r="VU293" s="12"/>
      <c r="VV293" s="12"/>
      <c r="VW293" s="12"/>
      <c r="VX293" s="13"/>
      <c r="VY293" s="12"/>
      <c r="VZ293" s="12"/>
      <c r="WA293" s="12"/>
      <c r="WB293" s="13"/>
      <c r="WC293" s="12"/>
      <c r="WD293" s="12"/>
      <c r="WE293" s="12"/>
      <c r="WF293" s="13"/>
      <c r="WG293" s="12"/>
      <c r="WH293" s="12"/>
      <c r="WI293" s="12"/>
      <c r="WJ293" s="13"/>
      <c r="WK293" s="12"/>
      <c r="WL293" s="12"/>
      <c r="WM293" s="12"/>
      <c r="WN293" s="13"/>
      <c r="WO293" s="12"/>
      <c r="WP293" s="12"/>
      <c r="WQ293" s="12"/>
      <c r="WR293" s="13"/>
      <c r="WS293" s="12"/>
      <c r="WT293" s="12"/>
      <c r="WU293" s="12"/>
      <c r="WV293" s="13"/>
      <c r="WW293" s="12"/>
      <c r="WX293" s="12"/>
      <c r="WY293" s="12"/>
      <c r="WZ293" s="13"/>
      <c r="XA293" s="12"/>
      <c r="XB293" s="12"/>
      <c r="XC293" s="12"/>
      <c r="XD293" s="13"/>
      <c r="XE293" s="12"/>
      <c r="XF293" s="12"/>
      <c r="XG293" s="12"/>
      <c r="XH293" s="13"/>
      <c r="XI293" s="12"/>
      <c r="XJ293" s="12"/>
      <c r="XK293" s="12"/>
      <c r="XL293" s="13"/>
      <c r="XM293" s="12"/>
      <c r="XN293" s="12"/>
      <c r="XO293" s="12"/>
      <c r="XP293" s="13"/>
      <c r="XQ293" s="12"/>
      <c r="XR293" s="12"/>
      <c r="XS293" s="12"/>
      <c r="XT293" s="13"/>
      <c r="XU293" s="12"/>
      <c r="XV293" s="12"/>
      <c r="XW293" s="12"/>
      <c r="XX293" s="13"/>
      <c r="XY293" s="12"/>
      <c r="XZ293" s="12"/>
      <c r="YA293" s="12"/>
      <c r="YB293" s="13"/>
      <c r="YC293" s="12"/>
      <c r="YD293" s="12"/>
      <c r="YE293" s="12"/>
      <c r="YF293" s="13"/>
      <c r="YG293" s="12"/>
      <c r="YH293" s="12"/>
      <c r="YI293" s="12"/>
      <c r="YJ293" s="13"/>
      <c r="YK293" s="12"/>
      <c r="YL293" s="12"/>
      <c r="YM293" s="12"/>
      <c r="YN293" s="13"/>
      <c r="YO293" s="12"/>
      <c r="YP293" s="12"/>
      <c r="YQ293" s="12"/>
      <c r="YR293" s="13"/>
      <c r="YS293" s="12"/>
      <c r="YT293" s="12"/>
      <c r="YU293" s="12"/>
      <c r="YV293" s="13"/>
      <c r="YW293" s="12"/>
      <c r="YX293" s="12"/>
      <c r="YY293" s="12"/>
      <c r="YZ293" s="13"/>
      <c r="ZA293" s="12"/>
      <c r="ZB293" s="12"/>
      <c r="ZC293" s="12"/>
      <c r="ZD293" s="13"/>
      <c r="ZE293" s="12"/>
      <c r="ZF293" s="12"/>
      <c r="ZG293" s="12"/>
      <c r="ZH293" s="13"/>
      <c r="ZI293" s="12"/>
      <c r="ZJ293" s="12"/>
      <c r="ZK293" s="12"/>
      <c r="ZL293" s="13"/>
      <c r="ZM293" s="12"/>
      <c r="ZN293" s="12"/>
      <c r="ZO293" s="12"/>
      <c r="ZP293" s="13"/>
      <c r="ZQ293" s="12"/>
      <c r="ZR293" s="12"/>
      <c r="ZS293" s="12"/>
      <c r="ZT293" s="13"/>
      <c r="ZU293" s="12"/>
      <c r="ZV293" s="12"/>
      <c r="ZW293" s="12"/>
      <c r="ZX293" s="13"/>
      <c r="ZY293" s="12"/>
      <c r="ZZ293" s="12"/>
      <c r="AAA293" s="12"/>
      <c r="AAB293" s="13"/>
      <c r="AAC293" s="12"/>
      <c r="AAD293" s="12"/>
      <c r="AAE293" s="12"/>
      <c r="AAF293" s="13"/>
      <c r="AAG293" s="12"/>
      <c r="AAH293" s="12"/>
      <c r="AAI293" s="12"/>
      <c r="AAJ293" s="13"/>
      <c r="AAK293" s="12"/>
      <c r="AAL293" s="12"/>
      <c r="AAM293" s="12"/>
      <c r="AAN293" s="13"/>
      <c r="AAO293" s="12"/>
      <c r="AAP293" s="12"/>
      <c r="AAQ293" s="12"/>
      <c r="AAR293" s="13"/>
      <c r="AAS293" s="12"/>
      <c r="AAT293" s="12"/>
      <c r="AAU293" s="12"/>
      <c r="AAV293" s="13"/>
      <c r="AAW293" s="12"/>
      <c r="AAX293" s="12"/>
      <c r="AAY293" s="12"/>
      <c r="AAZ293" s="13"/>
      <c r="ABA293" s="12"/>
      <c r="ABB293" s="12"/>
      <c r="ABC293" s="12"/>
      <c r="ABD293" s="13"/>
      <c r="ABE293" s="12"/>
      <c r="ABF293" s="12"/>
      <c r="ABG293" s="12"/>
      <c r="ABH293" s="13"/>
      <c r="ABI293" s="12"/>
      <c r="ABJ293" s="12"/>
      <c r="ABK293" s="12"/>
      <c r="ABL293" s="13"/>
      <c r="ABM293" s="12"/>
      <c r="ABN293" s="12"/>
      <c r="ABO293" s="12"/>
      <c r="ABP293" s="13"/>
      <c r="ABQ293" s="12"/>
      <c r="ABR293" s="12"/>
      <c r="ABS293" s="12"/>
      <c r="ABT293" s="13"/>
      <c r="ABU293" s="12"/>
      <c r="ABV293" s="12"/>
      <c r="ABW293" s="12"/>
      <c r="ABX293" s="13"/>
      <c r="ABY293" s="12"/>
      <c r="ABZ293" s="12"/>
      <c r="ACA293" s="12"/>
      <c r="ACB293" s="13"/>
      <c r="ACC293" s="12"/>
      <c r="ACD293" s="12"/>
      <c r="ACE293" s="12"/>
      <c r="ACF293" s="13"/>
      <c r="ACG293" s="12"/>
      <c r="ACH293" s="12"/>
      <c r="ACI293" s="12"/>
      <c r="ACJ293" s="13"/>
      <c r="ACK293" s="12"/>
      <c r="ACL293" s="12"/>
      <c r="ACM293" s="12"/>
      <c r="ACN293" s="13"/>
      <c r="ACO293" s="12"/>
      <c r="ACP293" s="12"/>
      <c r="ACQ293" s="12"/>
      <c r="ACR293" s="13"/>
      <c r="ACS293" s="12"/>
      <c r="ACT293" s="12"/>
      <c r="ACU293" s="12"/>
      <c r="ACV293" s="13"/>
      <c r="ACW293" s="12"/>
      <c r="ACX293" s="12"/>
      <c r="ACY293" s="12"/>
      <c r="ACZ293" s="13"/>
      <c r="ADA293" s="12"/>
      <c r="ADB293" s="12"/>
      <c r="ADC293" s="12"/>
      <c r="ADD293" s="13"/>
      <c r="ADE293" s="12"/>
      <c r="ADF293" s="12"/>
      <c r="ADG293" s="12"/>
      <c r="ADH293" s="13"/>
      <c r="ADI293" s="12"/>
      <c r="ADJ293" s="12"/>
      <c r="ADK293" s="12"/>
      <c r="ADL293" s="13"/>
      <c r="ADM293" s="12"/>
      <c r="ADN293" s="12"/>
      <c r="ADO293" s="12"/>
      <c r="ADP293" s="13"/>
      <c r="ADQ293" s="12"/>
      <c r="ADR293" s="12"/>
      <c r="ADS293" s="12"/>
      <c r="ADT293" s="13"/>
      <c r="ADU293" s="12"/>
      <c r="ADV293" s="12"/>
      <c r="ADW293" s="12"/>
      <c r="ADX293" s="13"/>
      <c r="ADY293" s="12"/>
      <c r="ADZ293" s="12"/>
      <c r="AEA293" s="12"/>
      <c r="AEB293" s="13"/>
      <c r="AEC293" s="12"/>
      <c r="AED293" s="12"/>
      <c r="AEE293" s="12"/>
      <c r="AEF293" s="13"/>
      <c r="AEG293" s="12"/>
      <c r="AEH293" s="12"/>
      <c r="AEI293" s="12"/>
      <c r="AEJ293" s="13"/>
      <c r="AEK293" s="12"/>
      <c r="AEL293" s="12"/>
      <c r="AEM293" s="12"/>
      <c r="AEN293" s="13"/>
      <c r="AEO293" s="12"/>
      <c r="AEP293" s="12"/>
      <c r="AEQ293" s="12"/>
      <c r="AER293" s="13"/>
      <c r="AES293" s="12"/>
      <c r="AET293" s="12"/>
      <c r="AEU293" s="12"/>
      <c r="AEV293" s="13"/>
      <c r="AEW293" s="12"/>
      <c r="AEX293" s="12"/>
      <c r="AEY293" s="12"/>
      <c r="AEZ293" s="13"/>
      <c r="AFA293" s="12"/>
      <c r="AFB293" s="12"/>
      <c r="AFC293" s="12"/>
      <c r="AFD293" s="13"/>
      <c r="AFE293" s="12"/>
      <c r="AFF293" s="12"/>
      <c r="AFG293" s="12"/>
      <c r="AFH293" s="13"/>
      <c r="AFI293" s="12"/>
      <c r="AFJ293" s="12"/>
      <c r="AFK293" s="12"/>
      <c r="AFL293" s="13"/>
      <c r="AFM293" s="12"/>
      <c r="AFN293" s="12"/>
      <c r="AFO293" s="12"/>
      <c r="AFP293" s="13"/>
      <c r="AFQ293" s="12"/>
      <c r="AFR293" s="12"/>
      <c r="AFS293" s="12"/>
      <c r="AFT293" s="13"/>
      <c r="AFU293" s="12"/>
      <c r="AFV293" s="12"/>
      <c r="AFW293" s="12"/>
      <c r="AFX293" s="13"/>
      <c r="AFY293" s="12"/>
      <c r="AFZ293" s="12"/>
      <c r="AGA293" s="12"/>
      <c r="AGB293" s="13"/>
      <c r="AGC293" s="12"/>
      <c r="AGD293" s="12"/>
      <c r="AGE293" s="12"/>
      <c r="AGF293" s="13"/>
      <c r="AGG293" s="12"/>
      <c r="AGH293" s="12"/>
      <c r="AGI293" s="12"/>
      <c r="AGJ293" s="13"/>
      <c r="AGK293" s="12"/>
      <c r="AGL293" s="12"/>
      <c r="AGM293" s="12"/>
      <c r="AGN293" s="13"/>
      <c r="AGO293" s="12"/>
      <c r="AGP293" s="12"/>
      <c r="AGQ293" s="12"/>
      <c r="AGR293" s="13"/>
      <c r="AGS293" s="12"/>
      <c r="AGT293" s="12"/>
      <c r="AGU293" s="12"/>
      <c r="AGV293" s="13"/>
      <c r="AGW293" s="12"/>
      <c r="AGX293" s="12"/>
      <c r="AGY293" s="12"/>
      <c r="AGZ293" s="13"/>
      <c r="AHA293" s="12"/>
      <c r="AHB293" s="12"/>
      <c r="AHC293" s="12"/>
      <c r="AHD293" s="13"/>
      <c r="AHE293" s="12"/>
      <c r="AHF293" s="12"/>
      <c r="AHG293" s="12"/>
      <c r="AHH293" s="13"/>
      <c r="AHI293" s="12"/>
      <c r="AHJ293" s="12"/>
      <c r="AHK293" s="12"/>
      <c r="AHL293" s="13"/>
      <c r="AHM293" s="12"/>
      <c r="AHN293" s="12"/>
      <c r="AHO293" s="12"/>
      <c r="AHP293" s="13"/>
      <c r="AHQ293" s="12"/>
      <c r="AHR293" s="12"/>
      <c r="AHS293" s="12"/>
      <c r="AHT293" s="13"/>
      <c r="AHU293" s="12"/>
      <c r="AHV293" s="12"/>
      <c r="AHW293" s="12"/>
      <c r="AHX293" s="13"/>
      <c r="AHY293" s="12"/>
      <c r="AHZ293" s="12"/>
      <c r="AIA293" s="12"/>
      <c r="AIB293" s="13"/>
      <c r="AIC293" s="12"/>
      <c r="AID293" s="12"/>
      <c r="AIE293" s="12"/>
      <c r="AIF293" s="13"/>
      <c r="AIG293" s="12"/>
      <c r="AIH293" s="12"/>
      <c r="AII293" s="12"/>
      <c r="AIJ293" s="13"/>
      <c r="AIK293" s="12"/>
      <c r="AIL293" s="12"/>
      <c r="AIM293" s="12"/>
      <c r="AIN293" s="13"/>
      <c r="AIO293" s="12"/>
      <c r="AIP293" s="12"/>
      <c r="AIQ293" s="12"/>
      <c r="AIR293" s="13"/>
      <c r="AIS293" s="12"/>
      <c r="AIT293" s="12"/>
      <c r="AIU293" s="12"/>
      <c r="AIV293" s="13"/>
      <c r="AIW293" s="12"/>
      <c r="AIX293" s="12"/>
      <c r="AIY293" s="12"/>
      <c r="AIZ293" s="13"/>
      <c r="AJA293" s="12"/>
      <c r="AJB293" s="12"/>
      <c r="AJC293" s="12"/>
      <c r="AJD293" s="13"/>
      <c r="AJE293" s="12"/>
      <c r="AJF293" s="12"/>
      <c r="AJG293" s="12"/>
      <c r="AJH293" s="13"/>
      <c r="AJI293" s="12"/>
      <c r="AJJ293" s="12"/>
      <c r="AJK293" s="12"/>
      <c r="AJL293" s="13"/>
      <c r="AJM293" s="12"/>
      <c r="AJN293" s="12"/>
      <c r="AJO293" s="12"/>
      <c r="AJP293" s="13"/>
      <c r="AJQ293" s="12"/>
      <c r="AJR293" s="12"/>
      <c r="AJS293" s="12"/>
      <c r="AJT293" s="13"/>
      <c r="AJU293" s="12"/>
      <c r="AJV293" s="12"/>
      <c r="AJW293" s="12"/>
      <c r="AJX293" s="13"/>
      <c r="AJY293" s="12"/>
      <c r="AJZ293" s="12"/>
      <c r="AKA293" s="12"/>
      <c r="AKB293" s="13"/>
      <c r="AKC293" s="12"/>
      <c r="AKD293" s="12"/>
      <c r="AKE293" s="12"/>
      <c r="AKF293" s="13"/>
      <c r="AKG293" s="12"/>
      <c r="AKH293" s="12"/>
      <c r="AKI293" s="12"/>
      <c r="AKJ293" s="13"/>
      <c r="AKK293" s="12"/>
      <c r="AKL293" s="12"/>
      <c r="AKM293" s="12"/>
      <c r="AKN293" s="13"/>
      <c r="AKO293" s="12"/>
      <c r="AKP293" s="12"/>
      <c r="AKQ293" s="12"/>
      <c r="AKR293" s="13"/>
      <c r="AKS293" s="12"/>
      <c r="AKT293" s="12"/>
      <c r="AKU293" s="12"/>
      <c r="AKV293" s="13"/>
      <c r="AKW293" s="12"/>
      <c r="AKX293" s="12"/>
      <c r="AKY293" s="12"/>
      <c r="AKZ293" s="13"/>
      <c r="ALA293" s="12"/>
      <c r="ALB293" s="12"/>
      <c r="ALC293" s="12"/>
      <c r="ALD293" s="13"/>
      <c r="ALE293" s="12"/>
      <c r="ALF293" s="12"/>
      <c r="ALG293" s="12"/>
      <c r="ALH293" s="13"/>
      <c r="ALI293" s="12"/>
      <c r="ALJ293" s="12"/>
      <c r="ALK293" s="12"/>
      <c r="ALL293" s="13"/>
      <c r="ALM293" s="12"/>
      <c r="ALN293" s="12"/>
      <c r="ALO293" s="12"/>
      <c r="ALP293" s="13"/>
      <c r="ALQ293" s="12"/>
      <c r="ALR293" s="12"/>
      <c r="ALS293" s="12"/>
      <c r="ALT293" s="13"/>
      <c r="ALU293" s="12"/>
      <c r="ALV293" s="12"/>
      <c r="ALW293" s="12"/>
      <c r="ALX293" s="13"/>
      <c r="ALY293" s="12"/>
      <c r="ALZ293" s="12"/>
      <c r="AMA293" s="12"/>
      <c r="AMB293" s="13"/>
      <c r="AMC293" s="12"/>
      <c r="AMD293" s="12"/>
      <c r="AME293" s="12"/>
      <c r="AMF293" s="13"/>
      <c r="AMG293" s="12"/>
      <c r="AMH293" s="12"/>
      <c r="AMI293" s="12"/>
      <c r="AMJ293" s="13"/>
      <c r="AMK293" s="12"/>
      <c r="AML293" s="12"/>
      <c r="AMM293" s="12"/>
      <c r="AMN293" s="13"/>
      <c r="AMO293" s="12"/>
      <c r="AMP293" s="12"/>
      <c r="AMQ293" s="12"/>
      <c r="AMR293" s="13"/>
      <c r="AMS293" s="12"/>
      <c r="AMT293" s="12"/>
      <c r="AMU293" s="12"/>
      <c r="AMV293" s="13"/>
      <c r="AMW293" s="12"/>
      <c r="AMX293" s="12"/>
      <c r="AMY293" s="12"/>
      <c r="AMZ293" s="13"/>
      <c r="ANA293" s="12"/>
      <c r="ANB293" s="12"/>
      <c r="ANC293" s="12"/>
      <c r="AND293" s="13"/>
      <c r="ANE293" s="12"/>
      <c r="ANF293" s="12"/>
      <c r="ANG293" s="12"/>
      <c r="ANH293" s="13"/>
      <c r="ANI293" s="12"/>
      <c r="ANJ293" s="12"/>
      <c r="ANK293" s="12"/>
      <c r="ANL293" s="13"/>
      <c r="ANM293" s="12"/>
      <c r="ANN293" s="12"/>
      <c r="ANO293" s="12"/>
      <c r="ANP293" s="13"/>
      <c r="ANQ293" s="12"/>
      <c r="ANR293" s="12"/>
      <c r="ANS293" s="12"/>
      <c r="ANT293" s="13"/>
      <c r="ANU293" s="12"/>
      <c r="ANV293" s="12"/>
      <c r="ANW293" s="12"/>
      <c r="ANX293" s="13"/>
      <c r="ANY293" s="12"/>
      <c r="ANZ293" s="12"/>
      <c r="AOA293" s="12"/>
      <c r="AOB293" s="13"/>
      <c r="AOC293" s="12"/>
      <c r="AOD293" s="12"/>
      <c r="AOE293" s="12"/>
      <c r="AOF293" s="13"/>
      <c r="AOG293" s="12"/>
      <c r="AOH293" s="12"/>
      <c r="AOI293" s="12"/>
      <c r="AOJ293" s="13"/>
      <c r="AOK293" s="12"/>
      <c r="AOL293" s="12"/>
      <c r="AOM293" s="12"/>
      <c r="AON293" s="13"/>
      <c r="AOO293" s="12"/>
      <c r="AOP293" s="12"/>
      <c r="AOQ293" s="12"/>
      <c r="AOR293" s="13"/>
      <c r="AOS293" s="12"/>
      <c r="AOT293" s="12"/>
      <c r="AOU293" s="12"/>
      <c r="AOV293" s="13"/>
      <c r="AOW293" s="12"/>
      <c r="AOX293" s="12"/>
      <c r="AOY293" s="12"/>
      <c r="AOZ293" s="13"/>
      <c r="APA293" s="12"/>
      <c r="APB293" s="12"/>
      <c r="APC293" s="12"/>
      <c r="APD293" s="13"/>
      <c r="APE293" s="12"/>
      <c r="APF293" s="12"/>
      <c r="APG293" s="12"/>
      <c r="APH293" s="13"/>
      <c r="API293" s="12"/>
      <c r="APJ293" s="12"/>
      <c r="APK293" s="12"/>
      <c r="APL293" s="13"/>
      <c r="APM293" s="12"/>
      <c r="APN293" s="12"/>
      <c r="APO293" s="12"/>
      <c r="APP293" s="13"/>
      <c r="APQ293" s="12"/>
      <c r="APR293" s="12"/>
      <c r="APS293" s="12"/>
      <c r="APT293" s="13"/>
      <c r="APU293" s="12"/>
      <c r="APV293" s="12"/>
      <c r="APW293" s="12"/>
      <c r="APX293" s="13"/>
      <c r="APY293" s="12"/>
      <c r="APZ293" s="12"/>
      <c r="AQA293" s="12"/>
      <c r="AQB293" s="13"/>
      <c r="AQC293" s="12"/>
      <c r="AQD293" s="12"/>
      <c r="AQE293" s="12"/>
      <c r="AQF293" s="13"/>
      <c r="AQG293" s="12"/>
      <c r="AQH293" s="12"/>
      <c r="AQI293" s="12"/>
      <c r="AQJ293" s="13"/>
      <c r="AQK293" s="12"/>
      <c r="AQL293" s="12"/>
      <c r="AQM293" s="12"/>
      <c r="AQN293" s="13"/>
      <c r="AQO293" s="12"/>
      <c r="AQP293" s="12"/>
      <c r="AQQ293" s="12"/>
      <c r="AQR293" s="13"/>
      <c r="AQS293" s="12"/>
      <c r="AQT293" s="12"/>
      <c r="AQU293" s="12"/>
      <c r="AQV293" s="13"/>
      <c r="AQW293" s="12"/>
      <c r="AQX293" s="12"/>
      <c r="AQY293" s="12"/>
      <c r="AQZ293" s="13"/>
      <c r="ARA293" s="12"/>
      <c r="ARB293" s="12"/>
      <c r="ARC293" s="12"/>
      <c r="ARD293" s="13"/>
      <c r="ARE293" s="12"/>
      <c r="ARF293" s="12"/>
      <c r="ARG293" s="12"/>
      <c r="ARH293" s="13"/>
      <c r="ARI293" s="12"/>
      <c r="ARJ293" s="12"/>
      <c r="ARK293" s="12"/>
      <c r="ARL293" s="13"/>
      <c r="ARM293" s="12"/>
      <c r="ARN293" s="12"/>
      <c r="ARO293" s="12"/>
      <c r="ARP293" s="13"/>
      <c r="ARQ293" s="12"/>
      <c r="ARR293" s="12"/>
      <c r="ARS293" s="12"/>
      <c r="ART293" s="13"/>
      <c r="ARU293" s="12"/>
      <c r="ARV293" s="12"/>
      <c r="ARW293" s="12"/>
      <c r="ARX293" s="13"/>
      <c r="ARY293" s="12"/>
      <c r="ARZ293" s="12"/>
      <c r="ASA293" s="12"/>
      <c r="ASB293" s="13"/>
      <c r="ASC293" s="12"/>
      <c r="ASD293" s="12"/>
      <c r="ASE293" s="12"/>
      <c r="ASF293" s="13"/>
      <c r="ASG293" s="12"/>
      <c r="ASH293" s="12"/>
      <c r="ASI293" s="12"/>
      <c r="ASJ293" s="13"/>
      <c r="ASK293" s="12"/>
      <c r="ASL293" s="12"/>
      <c r="ASM293" s="12"/>
      <c r="ASN293" s="13"/>
      <c r="ASO293" s="12"/>
      <c r="ASP293" s="12"/>
      <c r="ASQ293" s="12"/>
      <c r="ASR293" s="13"/>
      <c r="ASS293" s="12"/>
      <c r="AST293" s="12"/>
      <c r="ASU293" s="12"/>
      <c r="ASV293" s="13"/>
      <c r="ASW293" s="12"/>
      <c r="ASX293" s="12"/>
      <c r="ASY293" s="12"/>
      <c r="ASZ293" s="13"/>
      <c r="ATA293" s="12"/>
      <c r="ATB293" s="12"/>
      <c r="ATC293" s="12"/>
      <c r="ATD293" s="13"/>
      <c r="ATE293" s="12"/>
      <c r="ATF293" s="12"/>
      <c r="ATG293" s="12"/>
      <c r="ATH293" s="13"/>
      <c r="ATI293" s="12"/>
      <c r="ATJ293" s="12"/>
      <c r="ATK293" s="12"/>
      <c r="ATL293" s="13"/>
      <c r="ATM293" s="12"/>
      <c r="ATN293" s="12"/>
      <c r="ATO293" s="12"/>
      <c r="ATP293" s="13"/>
      <c r="ATQ293" s="12"/>
      <c r="ATR293" s="12"/>
      <c r="ATS293" s="12"/>
      <c r="ATT293" s="13"/>
      <c r="ATU293" s="12"/>
      <c r="ATV293" s="12"/>
      <c r="ATW293" s="12"/>
      <c r="ATX293" s="13"/>
      <c r="ATY293" s="12"/>
      <c r="ATZ293" s="12"/>
      <c r="AUA293" s="12"/>
      <c r="AUB293" s="13"/>
      <c r="AUC293" s="12"/>
      <c r="AUD293" s="12"/>
      <c r="AUE293" s="12"/>
      <c r="AUF293" s="13"/>
      <c r="AUG293" s="12"/>
      <c r="AUH293" s="12"/>
      <c r="AUI293" s="12"/>
      <c r="AUJ293" s="13"/>
      <c r="AUK293" s="12"/>
      <c r="AUL293" s="12"/>
      <c r="AUM293" s="12"/>
      <c r="AUN293" s="13"/>
      <c r="AUO293" s="12"/>
      <c r="AUP293" s="12"/>
      <c r="AUQ293" s="12"/>
      <c r="AUR293" s="13"/>
      <c r="AUS293" s="12"/>
      <c r="AUT293" s="12"/>
      <c r="AUU293" s="12"/>
      <c r="AUV293" s="13"/>
      <c r="AUW293" s="12"/>
      <c r="AUX293" s="12"/>
      <c r="AUY293" s="12"/>
      <c r="AUZ293" s="13"/>
      <c r="AVA293" s="12"/>
      <c r="AVB293" s="12"/>
      <c r="AVC293" s="12"/>
      <c r="AVD293" s="13"/>
      <c r="AVE293" s="12"/>
      <c r="AVF293" s="12"/>
      <c r="AVG293" s="12"/>
      <c r="AVH293" s="13"/>
      <c r="AVI293" s="12"/>
      <c r="AVJ293" s="12"/>
      <c r="AVK293" s="12"/>
      <c r="AVL293" s="13"/>
      <c r="AVM293" s="12"/>
      <c r="AVN293" s="12"/>
      <c r="AVO293" s="12"/>
      <c r="AVP293" s="13"/>
      <c r="AVQ293" s="12"/>
      <c r="AVR293" s="12"/>
      <c r="AVS293" s="12"/>
      <c r="AVT293" s="13"/>
      <c r="AVU293" s="12"/>
      <c r="AVV293" s="12"/>
      <c r="AVW293" s="12"/>
      <c r="AVX293" s="13"/>
      <c r="AVY293" s="12"/>
      <c r="AVZ293" s="12"/>
      <c r="AWA293" s="12"/>
      <c r="AWB293" s="13"/>
      <c r="AWC293" s="12"/>
      <c r="AWD293" s="12"/>
      <c r="AWE293" s="12"/>
      <c r="AWF293" s="13"/>
      <c r="AWG293" s="12"/>
      <c r="AWH293" s="12"/>
      <c r="AWI293" s="12"/>
      <c r="AWJ293" s="13"/>
      <c r="AWK293" s="12"/>
      <c r="AWL293" s="12"/>
      <c r="AWM293" s="12"/>
      <c r="AWN293" s="13"/>
      <c r="AWO293" s="12"/>
      <c r="AWP293" s="12"/>
      <c r="AWQ293" s="12"/>
      <c r="AWR293" s="13"/>
      <c r="AWS293" s="12"/>
      <c r="AWT293" s="12"/>
      <c r="AWU293" s="12"/>
      <c r="AWV293" s="13"/>
      <c r="AWW293" s="12"/>
      <c r="AWX293" s="12"/>
      <c r="AWY293" s="12"/>
      <c r="AWZ293" s="13"/>
      <c r="AXA293" s="12"/>
      <c r="AXB293" s="12"/>
      <c r="AXC293" s="12"/>
      <c r="AXD293" s="13"/>
      <c r="AXE293" s="12"/>
      <c r="AXF293" s="12"/>
      <c r="AXG293" s="12"/>
      <c r="AXH293" s="13"/>
      <c r="AXI293" s="12"/>
      <c r="AXJ293" s="12"/>
      <c r="AXK293" s="12"/>
      <c r="AXL293" s="13"/>
      <c r="AXM293" s="12"/>
      <c r="AXN293" s="12"/>
      <c r="AXO293" s="12"/>
      <c r="AXP293" s="13"/>
      <c r="AXQ293" s="12"/>
      <c r="AXR293" s="12"/>
      <c r="AXS293" s="12"/>
      <c r="AXT293" s="13"/>
      <c r="AXU293" s="12"/>
      <c r="AXV293" s="12"/>
      <c r="AXW293" s="12"/>
      <c r="AXX293" s="13"/>
      <c r="AXY293" s="12"/>
      <c r="AXZ293" s="12"/>
      <c r="AYA293" s="12"/>
      <c r="AYB293" s="13"/>
      <c r="AYC293" s="12"/>
      <c r="AYD293" s="12"/>
      <c r="AYE293" s="12"/>
      <c r="AYF293" s="13"/>
      <c r="AYG293" s="12"/>
      <c r="AYH293" s="12"/>
      <c r="AYI293" s="12"/>
      <c r="AYJ293" s="13"/>
      <c r="AYK293" s="12"/>
      <c r="AYL293" s="12"/>
      <c r="AYM293" s="12"/>
      <c r="AYN293" s="13"/>
      <c r="AYO293" s="12"/>
      <c r="AYP293" s="12"/>
      <c r="AYQ293" s="12"/>
      <c r="AYR293" s="13"/>
      <c r="AYS293" s="12"/>
      <c r="AYT293" s="12"/>
      <c r="AYU293" s="12"/>
      <c r="AYV293" s="13"/>
      <c r="AYW293" s="12"/>
      <c r="AYX293" s="12"/>
      <c r="AYY293" s="12"/>
      <c r="AYZ293" s="13"/>
      <c r="AZA293" s="12"/>
      <c r="AZB293" s="12"/>
      <c r="AZC293" s="12"/>
      <c r="AZD293" s="13"/>
      <c r="AZE293" s="12"/>
      <c r="AZF293" s="12"/>
      <c r="AZG293" s="12"/>
      <c r="AZH293" s="13"/>
      <c r="AZI293" s="12"/>
      <c r="AZJ293" s="12"/>
      <c r="AZK293" s="12"/>
      <c r="AZL293" s="13"/>
      <c r="AZM293" s="12"/>
      <c r="AZN293" s="12"/>
      <c r="AZO293" s="12"/>
      <c r="AZP293" s="13"/>
      <c r="AZQ293" s="12"/>
      <c r="AZR293" s="12"/>
      <c r="AZS293" s="12"/>
      <c r="AZT293" s="13"/>
      <c r="AZU293" s="12"/>
      <c r="AZV293" s="12"/>
      <c r="AZW293" s="12"/>
      <c r="AZX293" s="13"/>
      <c r="AZY293" s="12"/>
      <c r="AZZ293" s="12"/>
      <c r="BAA293" s="12"/>
      <c r="BAB293" s="13"/>
      <c r="BAC293" s="12"/>
      <c r="BAD293" s="12"/>
      <c r="BAE293" s="12"/>
      <c r="BAF293" s="13"/>
      <c r="BAG293" s="12"/>
      <c r="BAH293" s="12"/>
      <c r="BAI293" s="12"/>
      <c r="BAJ293" s="13"/>
      <c r="BAK293" s="12"/>
      <c r="BAL293" s="12"/>
      <c r="BAM293" s="12"/>
      <c r="BAN293" s="13"/>
      <c r="BAO293" s="12"/>
      <c r="BAP293" s="12"/>
      <c r="BAQ293" s="12"/>
      <c r="BAR293" s="13"/>
      <c r="BAS293" s="12"/>
      <c r="BAT293" s="12"/>
      <c r="BAU293" s="12"/>
      <c r="BAV293" s="13"/>
      <c r="BAW293" s="12"/>
      <c r="BAX293" s="12"/>
      <c r="BAY293" s="12"/>
      <c r="BAZ293" s="13"/>
      <c r="BBA293" s="12"/>
      <c r="BBB293" s="12"/>
      <c r="BBC293" s="12"/>
      <c r="BBD293" s="13"/>
      <c r="BBE293" s="12"/>
      <c r="BBF293" s="12"/>
      <c r="BBG293" s="12"/>
      <c r="BBH293" s="13"/>
      <c r="BBI293" s="12"/>
      <c r="BBJ293" s="12"/>
      <c r="BBK293" s="12"/>
      <c r="BBL293" s="13"/>
      <c r="BBM293" s="12"/>
      <c r="BBN293" s="12"/>
      <c r="BBO293" s="12"/>
      <c r="BBP293" s="13"/>
      <c r="BBQ293" s="12"/>
      <c r="BBR293" s="12"/>
      <c r="BBS293" s="12"/>
      <c r="BBT293" s="13"/>
      <c r="BBU293" s="12"/>
      <c r="BBV293" s="12"/>
      <c r="BBW293" s="12"/>
      <c r="BBX293" s="13"/>
      <c r="BBY293" s="12"/>
      <c r="BBZ293" s="12"/>
      <c r="BCA293" s="12"/>
      <c r="BCB293" s="13"/>
      <c r="BCC293" s="12"/>
      <c r="BCD293" s="12"/>
      <c r="BCE293" s="12"/>
      <c r="BCF293" s="13"/>
      <c r="BCG293" s="12"/>
      <c r="BCH293" s="12"/>
      <c r="BCI293" s="12"/>
      <c r="BCJ293" s="13"/>
      <c r="BCK293" s="12"/>
      <c r="BCL293" s="12"/>
      <c r="BCM293" s="12"/>
      <c r="BCN293" s="13"/>
      <c r="BCO293" s="12"/>
      <c r="BCP293" s="12"/>
      <c r="BCQ293" s="12"/>
      <c r="BCR293" s="13"/>
      <c r="BCS293" s="12"/>
      <c r="BCT293" s="12"/>
      <c r="BCU293" s="12"/>
      <c r="BCV293" s="13"/>
      <c r="BCW293" s="12"/>
      <c r="BCX293" s="12"/>
      <c r="BCY293" s="12"/>
      <c r="BCZ293" s="13"/>
      <c r="BDA293" s="12"/>
      <c r="BDB293" s="12"/>
      <c r="BDC293" s="12"/>
      <c r="BDD293" s="13"/>
      <c r="BDE293" s="12"/>
      <c r="BDF293" s="12"/>
      <c r="BDG293" s="12"/>
      <c r="BDH293" s="13"/>
      <c r="BDI293" s="12"/>
      <c r="BDJ293" s="12"/>
      <c r="BDK293" s="12"/>
      <c r="BDL293" s="13"/>
      <c r="BDM293" s="12"/>
      <c r="BDN293" s="12"/>
      <c r="BDO293" s="12"/>
      <c r="BDP293" s="13"/>
      <c r="BDQ293" s="12"/>
      <c r="BDR293" s="12"/>
      <c r="BDS293" s="12"/>
      <c r="BDT293" s="13"/>
      <c r="BDU293" s="12"/>
      <c r="BDV293" s="12"/>
      <c r="BDW293" s="12"/>
      <c r="BDX293" s="13"/>
      <c r="BDY293" s="12"/>
      <c r="BDZ293" s="12"/>
      <c r="BEA293" s="12"/>
      <c r="BEB293" s="13"/>
      <c r="BEC293" s="12"/>
      <c r="BED293" s="12"/>
      <c r="BEE293" s="12"/>
      <c r="BEF293" s="13"/>
      <c r="BEG293" s="12"/>
      <c r="BEH293" s="12"/>
      <c r="BEI293" s="12"/>
      <c r="BEJ293" s="13"/>
      <c r="BEK293" s="12"/>
      <c r="BEL293" s="12"/>
      <c r="BEM293" s="12"/>
      <c r="BEN293" s="13"/>
      <c r="BEO293" s="12"/>
      <c r="BEP293" s="12"/>
      <c r="BEQ293" s="12"/>
      <c r="BER293" s="13"/>
      <c r="BES293" s="12"/>
      <c r="BET293" s="12"/>
      <c r="BEU293" s="12"/>
      <c r="BEV293" s="13"/>
      <c r="BEW293" s="12"/>
      <c r="BEX293" s="12"/>
      <c r="BEY293" s="12"/>
      <c r="BEZ293" s="13"/>
      <c r="BFA293" s="12"/>
      <c r="BFB293" s="12"/>
      <c r="BFC293" s="12"/>
      <c r="BFD293" s="13"/>
      <c r="BFE293" s="12"/>
      <c r="BFF293" s="12"/>
      <c r="BFG293" s="12"/>
      <c r="BFH293" s="13"/>
      <c r="BFI293" s="12"/>
      <c r="BFJ293" s="12"/>
      <c r="BFK293" s="12"/>
      <c r="BFL293" s="13"/>
      <c r="BFM293" s="12"/>
      <c r="BFN293" s="12"/>
      <c r="BFO293" s="12"/>
      <c r="BFP293" s="13"/>
      <c r="BFQ293" s="12"/>
      <c r="BFR293" s="12"/>
      <c r="BFS293" s="12"/>
      <c r="BFT293" s="13"/>
      <c r="BFU293" s="12"/>
      <c r="BFV293" s="12"/>
      <c r="BFW293" s="12"/>
      <c r="BFX293" s="13"/>
      <c r="BFY293" s="12"/>
      <c r="BFZ293" s="12"/>
      <c r="BGA293" s="12"/>
      <c r="BGB293" s="13"/>
      <c r="BGC293" s="12"/>
      <c r="BGD293" s="12"/>
      <c r="BGE293" s="12"/>
      <c r="BGF293" s="13"/>
      <c r="BGG293" s="12"/>
      <c r="BGH293" s="12"/>
      <c r="BGI293" s="12"/>
      <c r="BGJ293" s="13"/>
      <c r="BGK293" s="12"/>
      <c r="BGL293" s="12"/>
      <c r="BGM293" s="12"/>
      <c r="BGN293" s="13"/>
      <c r="BGO293" s="12"/>
      <c r="BGP293" s="12"/>
      <c r="BGQ293" s="12"/>
      <c r="BGR293" s="13"/>
      <c r="BGS293" s="12"/>
      <c r="BGT293" s="12"/>
      <c r="BGU293" s="12"/>
      <c r="BGV293" s="13"/>
      <c r="BGW293" s="12"/>
      <c r="BGX293" s="12"/>
      <c r="BGY293" s="12"/>
      <c r="BGZ293" s="13"/>
      <c r="BHA293" s="12"/>
      <c r="BHB293" s="12"/>
      <c r="BHC293" s="12"/>
      <c r="BHD293" s="13"/>
      <c r="BHE293" s="12"/>
      <c r="BHF293" s="12"/>
      <c r="BHG293" s="12"/>
      <c r="BHH293" s="13"/>
      <c r="BHI293" s="12"/>
      <c r="BHJ293" s="12"/>
      <c r="BHK293" s="12"/>
      <c r="BHL293" s="13"/>
      <c r="BHM293" s="12"/>
      <c r="BHN293" s="12"/>
      <c r="BHO293" s="12"/>
      <c r="BHP293" s="13"/>
      <c r="BHQ293" s="12"/>
      <c r="BHR293" s="12"/>
      <c r="BHS293" s="12"/>
      <c r="BHT293" s="13"/>
      <c r="BHU293" s="12"/>
      <c r="BHV293" s="12"/>
      <c r="BHW293" s="12"/>
      <c r="BHX293" s="13"/>
      <c r="BHY293" s="12"/>
      <c r="BHZ293" s="12"/>
      <c r="BIA293" s="12"/>
      <c r="BIB293" s="13"/>
      <c r="BIC293" s="12"/>
      <c r="BID293" s="12"/>
      <c r="BIE293" s="12"/>
      <c r="BIF293" s="13"/>
      <c r="BIG293" s="12"/>
      <c r="BIH293" s="12"/>
      <c r="BII293" s="12"/>
      <c r="BIJ293" s="13"/>
      <c r="BIK293" s="12"/>
      <c r="BIL293" s="12"/>
      <c r="BIM293" s="12"/>
      <c r="BIN293" s="13"/>
      <c r="BIO293" s="12"/>
      <c r="BIP293" s="12"/>
      <c r="BIQ293" s="12"/>
      <c r="BIR293" s="13"/>
      <c r="BIS293" s="12"/>
      <c r="BIT293" s="12"/>
      <c r="BIU293" s="12"/>
      <c r="BIV293" s="13"/>
      <c r="BIW293" s="12"/>
      <c r="BIX293" s="12"/>
      <c r="BIY293" s="12"/>
      <c r="BIZ293" s="13"/>
      <c r="BJA293" s="12"/>
      <c r="BJB293" s="12"/>
      <c r="BJC293" s="12"/>
      <c r="BJD293" s="13"/>
      <c r="BJE293" s="12"/>
      <c r="BJF293" s="12"/>
      <c r="BJG293" s="12"/>
      <c r="BJH293" s="13"/>
      <c r="BJI293" s="12"/>
      <c r="BJJ293" s="12"/>
      <c r="BJK293" s="12"/>
      <c r="BJL293" s="13"/>
      <c r="BJM293" s="12"/>
      <c r="BJN293" s="12"/>
      <c r="BJO293" s="12"/>
      <c r="BJP293" s="13"/>
      <c r="BJQ293" s="12"/>
      <c r="BJR293" s="12"/>
      <c r="BJS293" s="12"/>
      <c r="BJT293" s="13"/>
      <c r="BJU293" s="12"/>
      <c r="BJV293" s="12"/>
      <c r="BJW293" s="12"/>
      <c r="BJX293" s="13"/>
      <c r="BJY293" s="12"/>
      <c r="BJZ293" s="12"/>
      <c r="BKA293" s="12"/>
      <c r="BKB293" s="13"/>
      <c r="BKC293" s="12"/>
      <c r="BKD293" s="12"/>
      <c r="BKE293" s="12"/>
      <c r="BKF293" s="13"/>
      <c r="BKG293" s="12"/>
      <c r="BKH293" s="12"/>
      <c r="BKI293" s="12"/>
      <c r="BKJ293" s="13"/>
      <c r="BKK293" s="12"/>
      <c r="BKL293" s="12"/>
      <c r="BKM293" s="12"/>
      <c r="BKN293" s="13"/>
      <c r="BKO293" s="12"/>
      <c r="BKP293" s="12"/>
      <c r="BKQ293" s="12"/>
      <c r="BKR293" s="13"/>
      <c r="BKS293" s="12"/>
      <c r="BKT293" s="12"/>
      <c r="BKU293" s="12"/>
      <c r="BKV293" s="13"/>
      <c r="BKW293" s="12"/>
      <c r="BKX293" s="12"/>
      <c r="BKY293" s="12"/>
      <c r="BKZ293" s="13"/>
      <c r="BLA293" s="12"/>
      <c r="BLB293" s="12"/>
      <c r="BLC293" s="12"/>
      <c r="BLD293" s="13"/>
      <c r="BLE293" s="12"/>
      <c r="BLF293" s="12"/>
      <c r="BLG293" s="12"/>
      <c r="BLH293" s="13"/>
      <c r="BLI293" s="12"/>
      <c r="BLJ293" s="12"/>
      <c r="BLK293" s="12"/>
      <c r="BLL293" s="13"/>
      <c r="BLM293" s="12"/>
      <c r="BLN293" s="12"/>
      <c r="BLO293" s="12"/>
      <c r="BLP293" s="13"/>
      <c r="BLQ293" s="12"/>
      <c r="BLR293" s="12"/>
      <c r="BLS293" s="12"/>
      <c r="BLT293" s="13"/>
      <c r="BLU293" s="12"/>
      <c r="BLV293" s="12"/>
      <c r="BLW293" s="12"/>
      <c r="BLX293" s="13"/>
      <c r="BLY293" s="12"/>
      <c r="BLZ293" s="12"/>
      <c r="BMA293" s="12"/>
      <c r="BMB293" s="13"/>
      <c r="BMC293" s="12"/>
      <c r="BMD293" s="12"/>
      <c r="BME293" s="12"/>
      <c r="BMF293" s="13"/>
      <c r="BMG293" s="12"/>
      <c r="BMH293" s="12"/>
      <c r="BMI293" s="12"/>
      <c r="BMJ293" s="13"/>
      <c r="BMK293" s="12"/>
      <c r="BML293" s="12"/>
      <c r="BMM293" s="12"/>
      <c r="BMN293" s="13"/>
      <c r="BMO293" s="12"/>
      <c r="BMP293" s="12"/>
      <c r="BMQ293" s="12"/>
      <c r="BMR293" s="13"/>
      <c r="BMS293" s="12"/>
      <c r="BMT293" s="12"/>
      <c r="BMU293" s="12"/>
      <c r="BMV293" s="13"/>
      <c r="BMW293" s="12"/>
      <c r="BMX293" s="12"/>
      <c r="BMY293" s="12"/>
      <c r="BMZ293" s="13"/>
      <c r="BNA293" s="12"/>
      <c r="BNB293" s="12"/>
      <c r="BNC293" s="12"/>
      <c r="BND293" s="13"/>
      <c r="BNE293" s="12"/>
      <c r="BNF293" s="12"/>
      <c r="BNG293" s="12"/>
      <c r="BNH293" s="13"/>
      <c r="BNI293" s="12"/>
      <c r="BNJ293" s="12"/>
      <c r="BNK293" s="12"/>
      <c r="BNL293" s="13"/>
      <c r="BNM293" s="12"/>
      <c r="BNN293" s="12"/>
      <c r="BNO293" s="12"/>
      <c r="BNP293" s="13"/>
      <c r="BNQ293" s="12"/>
      <c r="BNR293" s="12"/>
      <c r="BNS293" s="12"/>
      <c r="BNT293" s="13"/>
      <c r="BNU293" s="12"/>
      <c r="BNV293" s="12"/>
      <c r="BNW293" s="12"/>
      <c r="BNX293" s="13"/>
      <c r="BNY293" s="12"/>
      <c r="BNZ293" s="12"/>
      <c r="BOA293" s="12"/>
      <c r="BOB293" s="13"/>
      <c r="BOC293" s="12"/>
      <c r="BOD293" s="12"/>
      <c r="BOE293" s="12"/>
      <c r="BOF293" s="13"/>
      <c r="BOG293" s="12"/>
      <c r="BOH293" s="12"/>
      <c r="BOI293" s="12"/>
      <c r="BOJ293" s="13"/>
      <c r="BOK293" s="12"/>
      <c r="BOL293" s="12"/>
      <c r="BOM293" s="12"/>
      <c r="BON293" s="13"/>
      <c r="BOO293" s="12"/>
      <c r="BOP293" s="12"/>
      <c r="BOQ293" s="12"/>
      <c r="BOR293" s="13"/>
      <c r="BOS293" s="12"/>
      <c r="BOT293" s="12"/>
      <c r="BOU293" s="12"/>
      <c r="BOV293" s="13"/>
      <c r="BOW293" s="12"/>
      <c r="BOX293" s="12"/>
      <c r="BOY293" s="12"/>
      <c r="BOZ293" s="13"/>
      <c r="BPA293" s="12"/>
      <c r="BPB293" s="12"/>
      <c r="BPC293" s="12"/>
      <c r="BPD293" s="13"/>
      <c r="BPE293" s="12"/>
      <c r="BPF293" s="12"/>
      <c r="BPG293" s="12"/>
      <c r="BPH293" s="13"/>
      <c r="BPI293" s="12"/>
      <c r="BPJ293" s="12"/>
      <c r="BPK293" s="12"/>
      <c r="BPL293" s="13"/>
      <c r="BPM293" s="12"/>
      <c r="BPN293" s="12"/>
      <c r="BPO293" s="12"/>
      <c r="BPP293" s="13"/>
      <c r="BPQ293" s="12"/>
      <c r="BPR293" s="12"/>
      <c r="BPS293" s="12"/>
      <c r="BPT293" s="13"/>
      <c r="BPU293" s="12"/>
      <c r="BPV293" s="12"/>
      <c r="BPW293" s="12"/>
      <c r="BPX293" s="13"/>
      <c r="BPY293" s="12"/>
      <c r="BPZ293" s="12"/>
      <c r="BQA293" s="12"/>
      <c r="BQB293" s="13"/>
      <c r="BQC293" s="12"/>
      <c r="BQD293" s="12"/>
      <c r="BQE293" s="12"/>
      <c r="BQF293" s="13"/>
      <c r="BQG293" s="12"/>
      <c r="BQH293" s="12"/>
      <c r="BQI293" s="12"/>
      <c r="BQJ293" s="13"/>
      <c r="BQK293" s="12"/>
      <c r="BQL293" s="12"/>
      <c r="BQM293" s="12"/>
      <c r="BQN293" s="13"/>
      <c r="BQO293" s="12"/>
      <c r="BQP293" s="12"/>
      <c r="BQQ293" s="12"/>
      <c r="BQR293" s="13"/>
      <c r="BQS293" s="12"/>
      <c r="BQT293" s="12"/>
      <c r="BQU293" s="12"/>
      <c r="BQV293" s="13"/>
      <c r="BQW293" s="12"/>
      <c r="BQX293" s="12"/>
      <c r="BQY293" s="12"/>
      <c r="BQZ293" s="13"/>
      <c r="BRA293" s="12"/>
      <c r="BRB293" s="12"/>
      <c r="BRC293" s="12"/>
      <c r="BRD293" s="13"/>
      <c r="BRE293" s="12"/>
      <c r="BRF293" s="12"/>
      <c r="BRG293" s="12"/>
      <c r="BRH293" s="13"/>
      <c r="BRI293" s="12"/>
      <c r="BRJ293" s="12"/>
      <c r="BRK293" s="12"/>
      <c r="BRL293" s="13"/>
      <c r="BRM293" s="12"/>
      <c r="BRN293" s="12"/>
      <c r="BRO293" s="12"/>
      <c r="BRP293" s="13"/>
      <c r="BRQ293" s="12"/>
      <c r="BRR293" s="12"/>
      <c r="BRS293" s="12"/>
      <c r="BRT293" s="13"/>
      <c r="BRU293" s="12"/>
      <c r="BRV293" s="12"/>
      <c r="BRW293" s="12"/>
      <c r="BRX293" s="13"/>
      <c r="BRY293" s="12"/>
      <c r="BRZ293" s="12"/>
      <c r="BSA293" s="12"/>
      <c r="BSB293" s="13"/>
      <c r="BSC293" s="12"/>
      <c r="BSD293" s="12"/>
      <c r="BSE293" s="12"/>
      <c r="BSF293" s="13"/>
      <c r="BSG293" s="12"/>
      <c r="BSH293" s="12"/>
      <c r="BSI293" s="12"/>
      <c r="BSJ293" s="13"/>
      <c r="BSK293" s="12"/>
      <c r="BSL293" s="12"/>
      <c r="BSM293" s="12"/>
      <c r="BSN293" s="13"/>
      <c r="BSO293" s="12"/>
      <c r="BSP293" s="12"/>
      <c r="BSQ293" s="12"/>
      <c r="BSR293" s="13"/>
      <c r="BSS293" s="12"/>
      <c r="BST293" s="12"/>
      <c r="BSU293" s="12"/>
      <c r="BSV293" s="13"/>
      <c r="BSW293" s="12"/>
      <c r="BSX293" s="12"/>
      <c r="BSY293" s="12"/>
      <c r="BSZ293" s="13"/>
      <c r="BTA293" s="12"/>
      <c r="BTB293" s="12"/>
      <c r="BTC293" s="12"/>
      <c r="BTD293" s="13"/>
      <c r="BTE293" s="12"/>
      <c r="BTF293" s="12"/>
      <c r="BTG293" s="12"/>
      <c r="BTH293" s="13"/>
      <c r="BTI293" s="12"/>
      <c r="BTJ293" s="12"/>
      <c r="BTK293" s="12"/>
      <c r="BTL293" s="13"/>
      <c r="BTM293" s="12"/>
      <c r="BTN293" s="12"/>
      <c r="BTO293" s="12"/>
      <c r="BTP293" s="13"/>
      <c r="BTQ293" s="12"/>
      <c r="BTR293" s="12"/>
      <c r="BTS293" s="12"/>
      <c r="BTT293" s="13"/>
      <c r="BTU293" s="12"/>
      <c r="BTV293" s="12"/>
      <c r="BTW293" s="12"/>
      <c r="BTX293" s="13"/>
      <c r="BTY293" s="12"/>
      <c r="BTZ293" s="12"/>
      <c r="BUA293" s="12"/>
      <c r="BUB293" s="13"/>
      <c r="BUC293" s="12"/>
      <c r="BUD293" s="12"/>
      <c r="BUE293" s="12"/>
      <c r="BUF293" s="13"/>
      <c r="BUG293" s="12"/>
      <c r="BUH293" s="12"/>
      <c r="BUI293" s="12"/>
      <c r="BUJ293" s="13"/>
      <c r="BUK293" s="12"/>
      <c r="BUL293" s="12"/>
      <c r="BUM293" s="12"/>
      <c r="BUN293" s="13"/>
      <c r="BUO293" s="12"/>
      <c r="BUP293" s="12"/>
      <c r="BUQ293" s="12"/>
      <c r="BUR293" s="13"/>
      <c r="BUS293" s="12"/>
      <c r="BUT293" s="12"/>
      <c r="BUU293" s="12"/>
      <c r="BUV293" s="13"/>
      <c r="BUW293" s="12"/>
      <c r="BUX293" s="12"/>
      <c r="BUY293" s="12"/>
      <c r="BUZ293" s="13"/>
      <c r="BVA293" s="12"/>
      <c r="BVB293" s="12"/>
      <c r="BVC293" s="12"/>
      <c r="BVD293" s="13"/>
      <c r="BVE293" s="12"/>
      <c r="BVF293" s="12"/>
      <c r="BVG293" s="12"/>
      <c r="BVH293" s="13"/>
      <c r="BVI293" s="12"/>
      <c r="BVJ293" s="12"/>
      <c r="BVK293" s="12"/>
      <c r="BVL293" s="13"/>
      <c r="BVM293" s="12"/>
      <c r="BVN293" s="12"/>
      <c r="BVO293" s="12"/>
      <c r="BVP293" s="13"/>
      <c r="BVQ293" s="12"/>
      <c r="BVR293" s="12"/>
      <c r="BVS293" s="12"/>
      <c r="BVT293" s="13"/>
      <c r="BVU293" s="12"/>
      <c r="BVV293" s="12"/>
      <c r="BVW293" s="12"/>
      <c r="BVX293" s="13"/>
      <c r="BVY293" s="12"/>
      <c r="BVZ293" s="12"/>
      <c r="BWA293" s="12"/>
      <c r="BWB293" s="13"/>
      <c r="BWC293" s="12"/>
      <c r="BWD293" s="12"/>
      <c r="BWE293" s="12"/>
      <c r="BWF293" s="13"/>
      <c r="BWG293" s="12"/>
      <c r="BWH293" s="12"/>
      <c r="BWI293" s="12"/>
      <c r="BWJ293" s="13"/>
      <c r="BWK293" s="12"/>
      <c r="BWL293" s="12"/>
      <c r="BWM293" s="12"/>
      <c r="BWN293" s="13"/>
      <c r="BWO293" s="12"/>
      <c r="BWP293" s="12"/>
      <c r="BWQ293" s="12"/>
      <c r="BWR293" s="13"/>
      <c r="BWS293" s="12"/>
      <c r="BWT293" s="12"/>
      <c r="BWU293" s="12"/>
      <c r="BWV293" s="13"/>
      <c r="BWW293" s="12"/>
      <c r="BWX293" s="12"/>
      <c r="BWY293" s="12"/>
      <c r="BWZ293" s="13"/>
      <c r="BXA293" s="12"/>
      <c r="BXB293" s="12"/>
      <c r="BXC293" s="12"/>
      <c r="BXD293" s="13"/>
      <c r="BXE293" s="12"/>
      <c r="BXF293" s="12"/>
      <c r="BXG293" s="12"/>
      <c r="BXH293" s="13"/>
      <c r="BXI293" s="12"/>
      <c r="BXJ293" s="12"/>
      <c r="BXK293" s="12"/>
      <c r="BXL293" s="13"/>
      <c r="BXM293" s="12"/>
      <c r="BXN293" s="12"/>
      <c r="BXO293" s="12"/>
      <c r="BXP293" s="13"/>
      <c r="BXQ293" s="12"/>
      <c r="BXR293" s="12"/>
      <c r="BXS293" s="12"/>
      <c r="BXT293" s="13"/>
      <c r="BXU293" s="12"/>
      <c r="BXV293" s="12"/>
      <c r="BXW293" s="12"/>
      <c r="BXX293" s="13"/>
      <c r="BXY293" s="12"/>
      <c r="BXZ293" s="12"/>
      <c r="BYA293" s="12"/>
      <c r="BYB293" s="13"/>
      <c r="BYC293" s="12"/>
      <c r="BYD293" s="12"/>
      <c r="BYE293" s="12"/>
      <c r="BYF293" s="13"/>
      <c r="BYG293" s="12"/>
      <c r="BYH293" s="12"/>
      <c r="BYI293" s="12"/>
      <c r="BYJ293" s="13"/>
      <c r="BYK293" s="12"/>
      <c r="BYL293" s="12"/>
      <c r="BYM293" s="12"/>
      <c r="BYN293" s="13"/>
      <c r="BYO293" s="12"/>
      <c r="BYP293" s="12"/>
      <c r="BYQ293" s="12"/>
      <c r="BYR293" s="13"/>
      <c r="BYS293" s="12"/>
      <c r="BYT293" s="12"/>
      <c r="BYU293" s="12"/>
      <c r="BYV293" s="13"/>
      <c r="BYW293" s="12"/>
      <c r="BYX293" s="12"/>
      <c r="BYY293" s="12"/>
      <c r="BYZ293" s="13"/>
      <c r="BZA293" s="12"/>
      <c r="BZB293" s="12"/>
      <c r="BZC293" s="12"/>
      <c r="BZD293" s="13"/>
      <c r="BZE293" s="12"/>
      <c r="BZF293" s="12"/>
      <c r="BZG293" s="12"/>
      <c r="BZH293" s="13"/>
      <c r="BZI293" s="12"/>
      <c r="BZJ293" s="12"/>
      <c r="BZK293" s="12"/>
      <c r="BZL293" s="13"/>
      <c r="BZM293" s="12"/>
      <c r="BZN293" s="12"/>
      <c r="BZO293" s="12"/>
      <c r="BZP293" s="13"/>
      <c r="BZQ293" s="12"/>
      <c r="BZR293" s="12"/>
      <c r="BZS293" s="12"/>
      <c r="BZT293" s="13"/>
      <c r="BZU293" s="12"/>
      <c r="BZV293" s="12"/>
      <c r="BZW293" s="12"/>
      <c r="BZX293" s="13"/>
      <c r="BZY293" s="12"/>
      <c r="BZZ293" s="12"/>
      <c r="CAA293" s="12"/>
      <c r="CAB293" s="13"/>
      <c r="CAC293" s="12"/>
      <c r="CAD293" s="12"/>
      <c r="CAE293" s="12"/>
      <c r="CAF293" s="13"/>
      <c r="CAG293" s="12"/>
      <c r="CAH293" s="12"/>
      <c r="CAI293" s="12"/>
      <c r="CAJ293" s="13"/>
      <c r="CAK293" s="12"/>
      <c r="CAL293" s="12"/>
      <c r="CAM293" s="12"/>
      <c r="CAN293" s="13"/>
      <c r="CAO293" s="12"/>
      <c r="CAP293" s="12"/>
      <c r="CAQ293" s="12"/>
      <c r="CAR293" s="13"/>
      <c r="CAS293" s="12"/>
      <c r="CAT293" s="12"/>
      <c r="CAU293" s="12"/>
      <c r="CAV293" s="13"/>
      <c r="CAW293" s="12"/>
      <c r="CAX293" s="12"/>
      <c r="CAY293" s="12"/>
      <c r="CAZ293" s="13"/>
      <c r="CBA293" s="12"/>
      <c r="CBB293" s="12"/>
      <c r="CBC293" s="12"/>
      <c r="CBD293" s="13"/>
      <c r="CBE293" s="12"/>
      <c r="CBF293" s="12"/>
      <c r="CBG293" s="12"/>
      <c r="CBH293" s="13"/>
      <c r="CBI293" s="12"/>
      <c r="CBJ293" s="12"/>
      <c r="CBK293" s="12"/>
      <c r="CBL293" s="13"/>
      <c r="CBM293" s="12"/>
      <c r="CBN293" s="12"/>
      <c r="CBO293" s="12"/>
      <c r="CBP293" s="13"/>
      <c r="CBQ293" s="12"/>
      <c r="CBR293" s="12"/>
      <c r="CBS293" s="12"/>
      <c r="CBT293" s="13"/>
      <c r="CBU293" s="12"/>
      <c r="CBV293" s="12"/>
      <c r="CBW293" s="12"/>
      <c r="CBX293" s="13"/>
      <c r="CBY293" s="12"/>
      <c r="CBZ293" s="12"/>
      <c r="CCA293" s="12"/>
      <c r="CCB293" s="13"/>
      <c r="CCC293" s="12"/>
      <c r="CCD293" s="12"/>
      <c r="CCE293" s="12"/>
      <c r="CCF293" s="13"/>
      <c r="CCG293" s="12"/>
      <c r="CCH293" s="12"/>
      <c r="CCI293" s="12"/>
      <c r="CCJ293" s="13"/>
      <c r="CCK293" s="12"/>
      <c r="CCL293" s="12"/>
      <c r="CCM293" s="12"/>
      <c r="CCN293" s="13"/>
      <c r="CCO293" s="12"/>
      <c r="CCP293" s="12"/>
      <c r="CCQ293" s="12"/>
      <c r="CCR293" s="13"/>
      <c r="CCS293" s="12"/>
      <c r="CCT293" s="12"/>
      <c r="CCU293" s="12"/>
      <c r="CCV293" s="13"/>
      <c r="CCW293" s="12"/>
      <c r="CCX293" s="12"/>
      <c r="CCY293" s="12"/>
      <c r="CCZ293" s="13"/>
      <c r="CDA293" s="12"/>
      <c r="CDB293" s="12"/>
      <c r="CDC293" s="12"/>
      <c r="CDD293" s="13"/>
      <c r="CDE293" s="12"/>
      <c r="CDF293" s="12"/>
      <c r="CDG293" s="12"/>
      <c r="CDH293" s="13"/>
      <c r="CDI293" s="12"/>
      <c r="CDJ293" s="12"/>
      <c r="CDK293" s="12"/>
      <c r="CDL293" s="13"/>
      <c r="CDM293" s="12"/>
      <c r="CDN293" s="12"/>
      <c r="CDO293" s="12"/>
      <c r="CDP293" s="13"/>
      <c r="CDQ293" s="12"/>
      <c r="CDR293" s="12"/>
      <c r="CDS293" s="12"/>
      <c r="CDT293" s="13"/>
      <c r="CDU293" s="12"/>
      <c r="CDV293" s="12"/>
      <c r="CDW293" s="12"/>
      <c r="CDX293" s="13"/>
      <c r="CDY293" s="12"/>
      <c r="CDZ293" s="12"/>
      <c r="CEA293" s="12"/>
      <c r="CEB293" s="13"/>
      <c r="CEC293" s="12"/>
      <c r="CED293" s="12"/>
      <c r="CEE293" s="12"/>
      <c r="CEF293" s="13"/>
      <c r="CEG293" s="12"/>
      <c r="CEH293" s="12"/>
      <c r="CEI293" s="12"/>
      <c r="CEJ293" s="13"/>
      <c r="CEK293" s="12"/>
      <c r="CEL293" s="12"/>
      <c r="CEM293" s="12"/>
      <c r="CEN293" s="13"/>
      <c r="CEO293" s="12"/>
      <c r="CEP293" s="12"/>
      <c r="CEQ293" s="12"/>
      <c r="CER293" s="13"/>
      <c r="CES293" s="12"/>
      <c r="CET293" s="12"/>
      <c r="CEU293" s="12"/>
      <c r="CEV293" s="13"/>
      <c r="CEW293" s="12"/>
      <c r="CEX293" s="12"/>
      <c r="CEY293" s="12"/>
      <c r="CEZ293" s="13"/>
      <c r="CFA293" s="12"/>
      <c r="CFB293" s="12"/>
      <c r="CFC293" s="12"/>
      <c r="CFD293" s="13"/>
      <c r="CFE293" s="12"/>
      <c r="CFF293" s="12"/>
      <c r="CFG293" s="12"/>
      <c r="CFH293" s="13"/>
      <c r="CFI293" s="12"/>
      <c r="CFJ293" s="12"/>
      <c r="CFK293" s="12"/>
      <c r="CFL293" s="13"/>
      <c r="CFM293" s="12"/>
      <c r="CFN293" s="12"/>
      <c r="CFO293" s="12"/>
      <c r="CFP293" s="13"/>
      <c r="CFQ293" s="12"/>
      <c r="CFR293" s="12"/>
      <c r="CFS293" s="12"/>
      <c r="CFT293" s="13"/>
      <c r="CFU293" s="12"/>
      <c r="CFV293" s="12"/>
      <c r="CFW293" s="12"/>
      <c r="CFX293" s="13"/>
      <c r="CFY293" s="12"/>
      <c r="CFZ293" s="12"/>
      <c r="CGA293" s="12"/>
      <c r="CGB293" s="13"/>
      <c r="CGC293" s="12"/>
      <c r="CGD293" s="12"/>
      <c r="CGE293" s="12"/>
      <c r="CGF293" s="13"/>
      <c r="CGG293" s="12"/>
      <c r="CGH293" s="12"/>
      <c r="CGI293" s="12"/>
      <c r="CGJ293" s="13"/>
      <c r="CGK293" s="12"/>
      <c r="CGL293" s="12"/>
      <c r="CGM293" s="12"/>
      <c r="CGN293" s="13"/>
      <c r="CGO293" s="12"/>
      <c r="CGP293" s="12"/>
      <c r="CGQ293" s="12"/>
      <c r="CGR293" s="13"/>
      <c r="CGS293" s="12"/>
      <c r="CGT293" s="12"/>
      <c r="CGU293" s="12"/>
      <c r="CGV293" s="13"/>
      <c r="CGW293" s="12"/>
      <c r="CGX293" s="12"/>
      <c r="CGY293" s="12"/>
      <c r="CGZ293" s="13"/>
      <c r="CHA293" s="12"/>
      <c r="CHB293" s="12"/>
      <c r="CHC293" s="12"/>
      <c r="CHD293" s="13"/>
      <c r="CHE293" s="12"/>
      <c r="CHF293" s="12"/>
      <c r="CHG293" s="12"/>
      <c r="CHH293" s="13"/>
      <c r="CHI293" s="12"/>
      <c r="CHJ293" s="12"/>
      <c r="CHK293" s="12"/>
      <c r="CHL293" s="13"/>
      <c r="CHM293" s="12"/>
      <c r="CHN293" s="12"/>
      <c r="CHO293" s="12"/>
      <c r="CHP293" s="13"/>
      <c r="CHQ293" s="12"/>
      <c r="CHR293" s="12"/>
      <c r="CHS293" s="12"/>
      <c r="CHT293" s="13"/>
      <c r="CHU293" s="12"/>
      <c r="CHV293" s="12"/>
      <c r="CHW293" s="12"/>
      <c r="CHX293" s="13"/>
      <c r="CHY293" s="12"/>
      <c r="CHZ293" s="12"/>
      <c r="CIA293" s="12"/>
      <c r="CIB293" s="13"/>
      <c r="CIC293" s="12"/>
      <c r="CID293" s="12"/>
      <c r="CIE293" s="12"/>
      <c r="CIF293" s="13"/>
      <c r="CIG293" s="12"/>
      <c r="CIH293" s="12"/>
      <c r="CII293" s="12"/>
      <c r="CIJ293" s="13"/>
      <c r="CIK293" s="12"/>
      <c r="CIL293" s="12"/>
      <c r="CIM293" s="12"/>
      <c r="CIN293" s="13"/>
      <c r="CIO293" s="12"/>
      <c r="CIP293" s="12"/>
      <c r="CIQ293" s="12"/>
      <c r="CIR293" s="13"/>
      <c r="CIS293" s="12"/>
      <c r="CIT293" s="12"/>
      <c r="CIU293" s="12"/>
      <c r="CIV293" s="13"/>
      <c r="CIW293" s="12"/>
      <c r="CIX293" s="12"/>
      <c r="CIY293" s="12"/>
      <c r="CIZ293" s="13"/>
      <c r="CJA293" s="12"/>
      <c r="CJB293" s="12"/>
      <c r="CJC293" s="12"/>
      <c r="CJD293" s="13"/>
      <c r="CJE293" s="12"/>
      <c r="CJF293" s="12"/>
      <c r="CJG293" s="12"/>
      <c r="CJH293" s="13"/>
      <c r="CJI293" s="12"/>
      <c r="CJJ293" s="12"/>
      <c r="CJK293" s="12"/>
      <c r="CJL293" s="13"/>
      <c r="CJM293" s="12"/>
      <c r="CJN293" s="12"/>
      <c r="CJO293" s="12"/>
      <c r="CJP293" s="13"/>
      <c r="CJQ293" s="12"/>
      <c r="CJR293" s="12"/>
      <c r="CJS293" s="12"/>
      <c r="CJT293" s="13"/>
      <c r="CJU293" s="12"/>
      <c r="CJV293" s="12"/>
      <c r="CJW293" s="12"/>
      <c r="CJX293" s="13"/>
      <c r="CJY293" s="12"/>
      <c r="CJZ293" s="12"/>
      <c r="CKA293" s="12"/>
      <c r="CKB293" s="13"/>
      <c r="CKC293" s="12"/>
      <c r="CKD293" s="12"/>
      <c r="CKE293" s="12"/>
      <c r="CKF293" s="13"/>
      <c r="CKG293" s="12"/>
      <c r="CKH293" s="12"/>
      <c r="CKI293" s="12"/>
      <c r="CKJ293" s="13"/>
      <c r="CKK293" s="12"/>
      <c r="CKL293" s="12"/>
      <c r="CKM293" s="12"/>
      <c r="CKN293" s="13"/>
      <c r="CKO293" s="12"/>
      <c r="CKP293" s="12"/>
      <c r="CKQ293" s="12"/>
      <c r="CKR293" s="13"/>
      <c r="CKS293" s="12"/>
      <c r="CKT293" s="12"/>
      <c r="CKU293" s="12"/>
      <c r="CKV293" s="13"/>
      <c r="CKW293" s="12"/>
      <c r="CKX293" s="12"/>
      <c r="CKY293" s="12"/>
      <c r="CKZ293" s="13"/>
      <c r="CLA293" s="12"/>
      <c r="CLB293" s="12"/>
      <c r="CLC293" s="12"/>
      <c r="CLD293" s="13"/>
      <c r="CLE293" s="12"/>
      <c r="CLF293" s="12"/>
      <c r="CLG293" s="12"/>
      <c r="CLH293" s="13"/>
      <c r="CLI293" s="12"/>
      <c r="CLJ293" s="12"/>
      <c r="CLK293" s="12"/>
      <c r="CLL293" s="13"/>
      <c r="CLM293" s="12"/>
      <c r="CLN293" s="12"/>
      <c r="CLO293" s="12"/>
      <c r="CLP293" s="13"/>
      <c r="CLQ293" s="12"/>
      <c r="CLR293" s="12"/>
      <c r="CLS293" s="12"/>
      <c r="CLT293" s="13"/>
      <c r="CLU293" s="12"/>
      <c r="CLV293" s="12"/>
      <c r="CLW293" s="12"/>
      <c r="CLX293" s="13"/>
      <c r="CLY293" s="12"/>
      <c r="CLZ293" s="12"/>
      <c r="CMA293" s="12"/>
      <c r="CMB293" s="13"/>
      <c r="CMC293" s="12"/>
      <c r="CMD293" s="12"/>
      <c r="CME293" s="12"/>
      <c r="CMF293" s="13"/>
      <c r="CMG293" s="12"/>
      <c r="CMH293" s="12"/>
      <c r="CMI293" s="12"/>
      <c r="CMJ293" s="13"/>
      <c r="CMK293" s="12"/>
      <c r="CML293" s="12"/>
      <c r="CMM293" s="12"/>
      <c r="CMN293" s="13"/>
      <c r="CMO293" s="12"/>
      <c r="CMP293" s="12"/>
      <c r="CMQ293" s="12"/>
      <c r="CMR293" s="13"/>
      <c r="CMS293" s="12"/>
      <c r="CMT293" s="12"/>
      <c r="CMU293" s="12"/>
      <c r="CMV293" s="13"/>
      <c r="CMW293" s="12"/>
      <c r="CMX293" s="12"/>
      <c r="CMY293" s="12"/>
      <c r="CMZ293" s="13"/>
      <c r="CNA293" s="12"/>
      <c r="CNB293" s="12"/>
      <c r="CNC293" s="12"/>
      <c r="CND293" s="13"/>
      <c r="CNE293" s="12"/>
      <c r="CNF293" s="12"/>
      <c r="CNG293" s="12"/>
      <c r="CNH293" s="13"/>
      <c r="CNI293" s="12"/>
      <c r="CNJ293" s="12"/>
      <c r="CNK293" s="12"/>
      <c r="CNL293" s="13"/>
      <c r="CNM293" s="12"/>
      <c r="CNN293" s="12"/>
      <c r="CNO293" s="12"/>
      <c r="CNP293" s="13"/>
      <c r="CNQ293" s="12"/>
      <c r="CNR293" s="12"/>
      <c r="CNS293" s="12"/>
      <c r="CNT293" s="13"/>
      <c r="CNU293" s="12"/>
      <c r="CNV293" s="12"/>
      <c r="CNW293" s="12"/>
      <c r="CNX293" s="13"/>
      <c r="CNY293" s="12"/>
      <c r="CNZ293" s="12"/>
      <c r="COA293" s="12"/>
      <c r="COB293" s="13"/>
      <c r="COC293" s="12"/>
      <c r="COD293" s="12"/>
      <c r="COE293" s="12"/>
      <c r="COF293" s="13"/>
      <c r="COG293" s="12"/>
      <c r="COH293" s="12"/>
      <c r="COI293" s="12"/>
      <c r="COJ293" s="13"/>
      <c r="COK293" s="12"/>
      <c r="COL293" s="12"/>
      <c r="COM293" s="12"/>
      <c r="CON293" s="13"/>
      <c r="COO293" s="12"/>
      <c r="COP293" s="12"/>
      <c r="COQ293" s="12"/>
      <c r="COR293" s="13"/>
      <c r="COS293" s="12"/>
      <c r="COT293" s="12"/>
      <c r="COU293" s="12"/>
      <c r="COV293" s="13"/>
      <c r="COW293" s="12"/>
      <c r="COX293" s="12"/>
      <c r="COY293" s="12"/>
      <c r="COZ293" s="13"/>
      <c r="CPA293" s="12"/>
      <c r="CPB293" s="12"/>
      <c r="CPC293" s="12"/>
      <c r="CPD293" s="13"/>
      <c r="CPE293" s="12"/>
      <c r="CPF293" s="12"/>
      <c r="CPG293" s="12"/>
      <c r="CPH293" s="13"/>
      <c r="CPI293" s="12"/>
      <c r="CPJ293" s="12"/>
      <c r="CPK293" s="12"/>
      <c r="CPL293" s="13"/>
      <c r="CPM293" s="12"/>
      <c r="CPN293" s="12"/>
      <c r="CPO293" s="12"/>
      <c r="CPP293" s="13"/>
      <c r="CPQ293" s="12"/>
      <c r="CPR293" s="12"/>
      <c r="CPS293" s="12"/>
      <c r="CPT293" s="13"/>
      <c r="CPU293" s="12"/>
      <c r="CPV293" s="12"/>
      <c r="CPW293" s="12"/>
      <c r="CPX293" s="13"/>
      <c r="CPY293" s="12"/>
      <c r="CPZ293" s="12"/>
      <c r="CQA293" s="12"/>
      <c r="CQB293" s="13"/>
      <c r="CQC293" s="12"/>
      <c r="CQD293" s="12"/>
      <c r="CQE293" s="12"/>
      <c r="CQF293" s="13"/>
      <c r="CQG293" s="12"/>
      <c r="CQH293" s="12"/>
      <c r="CQI293" s="12"/>
      <c r="CQJ293" s="13"/>
      <c r="CQK293" s="12"/>
      <c r="CQL293" s="12"/>
      <c r="CQM293" s="12"/>
      <c r="CQN293" s="13"/>
      <c r="CQO293" s="12"/>
      <c r="CQP293" s="12"/>
      <c r="CQQ293" s="12"/>
      <c r="CQR293" s="13"/>
      <c r="CQS293" s="12"/>
      <c r="CQT293" s="12"/>
      <c r="CQU293" s="12"/>
      <c r="CQV293" s="13"/>
      <c r="CQW293" s="12"/>
      <c r="CQX293" s="12"/>
      <c r="CQY293" s="12"/>
      <c r="CQZ293" s="13"/>
      <c r="CRA293" s="12"/>
      <c r="CRB293" s="12"/>
      <c r="CRC293" s="12"/>
      <c r="CRD293" s="13"/>
      <c r="CRE293" s="12"/>
      <c r="CRF293" s="12"/>
      <c r="CRG293" s="12"/>
      <c r="CRH293" s="13"/>
      <c r="CRI293" s="12"/>
      <c r="CRJ293" s="12"/>
      <c r="CRK293" s="12"/>
      <c r="CRL293" s="13"/>
      <c r="CRM293" s="12"/>
      <c r="CRN293" s="12"/>
      <c r="CRO293" s="12"/>
      <c r="CRP293" s="13"/>
      <c r="CRQ293" s="12"/>
      <c r="CRR293" s="12"/>
      <c r="CRS293" s="12"/>
      <c r="CRT293" s="13"/>
      <c r="CRU293" s="12"/>
      <c r="CRV293" s="12"/>
      <c r="CRW293" s="12"/>
      <c r="CRX293" s="13"/>
      <c r="CRY293" s="12"/>
      <c r="CRZ293" s="12"/>
      <c r="CSA293" s="12"/>
      <c r="CSB293" s="13"/>
      <c r="CSC293" s="12"/>
      <c r="CSD293" s="12"/>
      <c r="CSE293" s="12"/>
      <c r="CSF293" s="13"/>
      <c r="CSG293" s="12"/>
      <c r="CSH293" s="12"/>
      <c r="CSI293" s="12"/>
      <c r="CSJ293" s="13"/>
      <c r="CSK293" s="12"/>
      <c r="CSL293" s="12"/>
      <c r="CSM293" s="12"/>
      <c r="CSN293" s="13"/>
      <c r="CSO293" s="12"/>
      <c r="CSP293" s="12"/>
      <c r="CSQ293" s="12"/>
      <c r="CSR293" s="13"/>
      <c r="CSS293" s="12"/>
      <c r="CST293" s="12"/>
      <c r="CSU293" s="12"/>
      <c r="CSV293" s="13"/>
      <c r="CSW293" s="12"/>
      <c r="CSX293" s="12"/>
      <c r="CSY293" s="12"/>
      <c r="CSZ293" s="13"/>
      <c r="CTA293" s="12"/>
      <c r="CTB293" s="12"/>
      <c r="CTC293" s="12"/>
      <c r="CTD293" s="13"/>
      <c r="CTE293" s="12"/>
      <c r="CTF293" s="12"/>
      <c r="CTG293" s="12"/>
      <c r="CTH293" s="13"/>
      <c r="CTI293" s="12"/>
      <c r="CTJ293" s="12"/>
      <c r="CTK293" s="12"/>
      <c r="CTL293" s="13"/>
      <c r="CTM293" s="12"/>
      <c r="CTN293" s="12"/>
      <c r="CTO293" s="12"/>
      <c r="CTP293" s="13"/>
      <c r="CTQ293" s="12"/>
      <c r="CTR293" s="12"/>
      <c r="CTS293" s="12"/>
      <c r="CTT293" s="13"/>
      <c r="CTU293" s="12"/>
      <c r="CTV293" s="12"/>
      <c r="CTW293" s="12"/>
      <c r="CTX293" s="13"/>
      <c r="CTY293" s="12"/>
      <c r="CTZ293" s="12"/>
      <c r="CUA293" s="12"/>
      <c r="CUB293" s="13"/>
      <c r="CUC293" s="12"/>
      <c r="CUD293" s="12"/>
      <c r="CUE293" s="12"/>
      <c r="CUF293" s="13"/>
      <c r="CUG293" s="12"/>
      <c r="CUH293" s="12"/>
      <c r="CUI293" s="12"/>
      <c r="CUJ293" s="13"/>
      <c r="CUK293" s="12"/>
      <c r="CUL293" s="12"/>
      <c r="CUM293" s="12"/>
      <c r="CUN293" s="13"/>
      <c r="CUO293" s="12"/>
      <c r="CUP293" s="12"/>
      <c r="CUQ293" s="12"/>
      <c r="CUR293" s="13"/>
      <c r="CUS293" s="12"/>
      <c r="CUT293" s="12"/>
      <c r="CUU293" s="12"/>
      <c r="CUV293" s="13"/>
      <c r="CUW293" s="12"/>
      <c r="CUX293" s="12"/>
      <c r="CUY293" s="12"/>
      <c r="CUZ293" s="13"/>
      <c r="CVA293" s="12"/>
      <c r="CVB293" s="12"/>
      <c r="CVC293" s="12"/>
      <c r="CVD293" s="13"/>
      <c r="CVE293" s="12"/>
      <c r="CVF293" s="12"/>
      <c r="CVG293" s="12"/>
      <c r="CVH293" s="13"/>
      <c r="CVI293" s="12"/>
      <c r="CVJ293" s="12"/>
      <c r="CVK293" s="12"/>
      <c r="CVL293" s="13"/>
      <c r="CVM293" s="12"/>
      <c r="CVN293" s="12"/>
      <c r="CVO293" s="12"/>
      <c r="CVP293" s="13"/>
      <c r="CVQ293" s="12"/>
      <c r="CVR293" s="12"/>
      <c r="CVS293" s="12"/>
      <c r="CVT293" s="13"/>
      <c r="CVU293" s="12"/>
      <c r="CVV293" s="12"/>
      <c r="CVW293" s="12"/>
      <c r="CVX293" s="13"/>
      <c r="CVY293" s="12"/>
      <c r="CVZ293" s="12"/>
      <c r="CWA293" s="12"/>
      <c r="CWB293" s="13"/>
      <c r="CWC293" s="12"/>
      <c r="CWD293" s="12"/>
      <c r="CWE293" s="12"/>
      <c r="CWF293" s="13"/>
      <c r="CWG293" s="12"/>
      <c r="CWH293" s="12"/>
      <c r="CWI293" s="12"/>
      <c r="CWJ293" s="13"/>
      <c r="CWK293" s="12"/>
      <c r="CWL293" s="12"/>
      <c r="CWM293" s="12"/>
      <c r="CWN293" s="13"/>
      <c r="CWO293" s="12"/>
      <c r="CWP293" s="12"/>
      <c r="CWQ293" s="12"/>
      <c r="CWR293" s="13"/>
      <c r="CWS293" s="12"/>
      <c r="CWT293" s="12"/>
      <c r="CWU293" s="12"/>
      <c r="CWV293" s="13"/>
      <c r="CWW293" s="12"/>
      <c r="CWX293" s="12"/>
      <c r="CWY293" s="12"/>
      <c r="CWZ293" s="13"/>
      <c r="CXA293" s="12"/>
      <c r="CXB293" s="12"/>
      <c r="CXC293" s="12"/>
      <c r="CXD293" s="13"/>
      <c r="CXE293" s="12"/>
      <c r="CXF293" s="12"/>
      <c r="CXG293" s="12"/>
      <c r="CXH293" s="13"/>
      <c r="CXI293" s="12"/>
      <c r="CXJ293" s="12"/>
      <c r="CXK293" s="12"/>
      <c r="CXL293" s="13"/>
      <c r="CXM293" s="12"/>
      <c r="CXN293" s="12"/>
      <c r="CXO293" s="12"/>
      <c r="CXP293" s="13"/>
      <c r="CXQ293" s="12"/>
      <c r="CXR293" s="12"/>
      <c r="CXS293" s="12"/>
      <c r="CXT293" s="13"/>
      <c r="CXU293" s="12"/>
      <c r="CXV293" s="12"/>
      <c r="CXW293" s="12"/>
      <c r="CXX293" s="13"/>
      <c r="CXY293" s="12"/>
      <c r="CXZ293" s="12"/>
      <c r="CYA293" s="12"/>
      <c r="CYB293" s="13"/>
      <c r="CYC293" s="12"/>
      <c r="CYD293" s="12"/>
      <c r="CYE293" s="12"/>
      <c r="CYF293" s="13"/>
      <c r="CYG293" s="12"/>
      <c r="CYH293" s="12"/>
      <c r="CYI293" s="12"/>
      <c r="CYJ293" s="13"/>
      <c r="CYK293" s="12"/>
      <c r="CYL293" s="12"/>
      <c r="CYM293" s="12"/>
      <c r="CYN293" s="13"/>
      <c r="CYO293" s="12"/>
      <c r="CYP293" s="12"/>
      <c r="CYQ293" s="12"/>
      <c r="CYR293" s="13"/>
      <c r="CYS293" s="12"/>
      <c r="CYT293" s="12"/>
      <c r="CYU293" s="12"/>
      <c r="CYV293" s="13"/>
      <c r="CYW293" s="12"/>
      <c r="CYX293" s="12"/>
      <c r="CYY293" s="12"/>
      <c r="CYZ293" s="13"/>
      <c r="CZA293" s="12"/>
      <c r="CZB293" s="12"/>
      <c r="CZC293" s="12"/>
      <c r="CZD293" s="13"/>
      <c r="CZE293" s="12"/>
      <c r="CZF293" s="12"/>
      <c r="CZG293" s="12"/>
      <c r="CZH293" s="13"/>
      <c r="CZI293" s="12"/>
      <c r="CZJ293" s="12"/>
      <c r="CZK293" s="12"/>
      <c r="CZL293" s="13"/>
      <c r="CZM293" s="12"/>
      <c r="CZN293" s="12"/>
      <c r="CZO293" s="12"/>
      <c r="CZP293" s="13"/>
      <c r="CZQ293" s="12"/>
      <c r="CZR293" s="12"/>
      <c r="CZS293" s="12"/>
      <c r="CZT293" s="13"/>
      <c r="CZU293" s="12"/>
      <c r="CZV293" s="12"/>
      <c r="CZW293" s="12"/>
      <c r="CZX293" s="13"/>
      <c r="CZY293" s="12"/>
      <c r="CZZ293" s="12"/>
      <c r="DAA293" s="12"/>
      <c r="DAB293" s="13"/>
      <c r="DAC293" s="12"/>
      <c r="DAD293" s="12"/>
      <c r="DAE293" s="12"/>
      <c r="DAF293" s="13"/>
      <c r="DAG293" s="12"/>
      <c r="DAH293" s="12"/>
      <c r="DAI293" s="12"/>
      <c r="DAJ293" s="13"/>
      <c r="DAK293" s="12"/>
      <c r="DAL293" s="12"/>
      <c r="DAM293" s="12"/>
      <c r="DAN293" s="13"/>
      <c r="DAO293" s="12"/>
      <c r="DAP293" s="12"/>
      <c r="DAQ293" s="12"/>
      <c r="DAR293" s="13"/>
      <c r="DAS293" s="12"/>
      <c r="DAT293" s="12"/>
      <c r="DAU293" s="12"/>
      <c r="DAV293" s="13"/>
      <c r="DAW293" s="12"/>
      <c r="DAX293" s="12"/>
      <c r="DAY293" s="12"/>
      <c r="DAZ293" s="13"/>
      <c r="DBA293" s="12"/>
      <c r="DBB293" s="12"/>
      <c r="DBC293" s="12"/>
      <c r="DBD293" s="13"/>
      <c r="DBE293" s="12"/>
      <c r="DBF293" s="12"/>
      <c r="DBG293" s="12"/>
      <c r="DBH293" s="13"/>
      <c r="DBI293" s="12"/>
      <c r="DBJ293" s="12"/>
      <c r="DBK293" s="12"/>
      <c r="DBL293" s="13"/>
      <c r="DBM293" s="12"/>
      <c r="DBN293" s="12"/>
      <c r="DBO293" s="12"/>
      <c r="DBP293" s="13"/>
      <c r="DBQ293" s="12"/>
      <c r="DBR293" s="12"/>
      <c r="DBS293" s="12"/>
      <c r="DBT293" s="13"/>
      <c r="DBU293" s="12"/>
      <c r="DBV293" s="12"/>
      <c r="DBW293" s="12"/>
      <c r="DBX293" s="13"/>
      <c r="DBY293" s="12"/>
      <c r="DBZ293" s="12"/>
      <c r="DCA293" s="12"/>
      <c r="DCB293" s="13"/>
      <c r="DCC293" s="12"/>
      <c r="DCD293" s="12"/>
      <c r="DCE293" s="12"/>
      <c r="DCF293" s="13"/>
      <c r="DCG293" s="12"/>
      <c r="DCH293" s="12"/>
      <c r="DCI293" s="12"/>
      <c r="DCJ293" s="13"/>
      <c r="DCK293" s="12"/>
      <c r="DCL293" s="12"/>
      <c r="DCM293" s="12"/>
      <c r="DCN293" s="13"/>
      <c r="DCO293" s="12"/>
      <c r="DCP293" s="12"/>
      <c r="DCQ293" s="12"/>
      <c r="DCR293" s="13"/>
      <c r="DCS293" s="12"/>
      <c r="DCT293" s="12"/>
      <c r="DCU293" s="12"/>
      <c r="DCV293" s="13"/>
      <c r="DCW293" s="12"/>
      <c r="DCX293" s="12"/>
      <c r="DCY293" s="12"/>
      <c r="DCZ293" s="13"/>
      <c r="DDA293" s="12"/>
      <c r="DDB293" s="12"/>
      <c r="DDC293" s="12"/>
      <c r="DDD293" s="13"/>
      <c r="DDE293" s="12"/>
      <c r="DDF293" s="12"/>
      <c r="DDG293" s="12"/>
      <c r="DDH293" s="13"/>
      <c r="DDI293" s="12"/>
      <c r="DDJ293" s="12"/>
      <c r="DDK293" s="12"/>
      <c r="DDL293" s="13"/>
      <c r="DDM293" s="12"/>
      <c r="DDN293" s="12"/>
      <c r="DDO293" s="12"/>
      <c r="DDP293" s="13"/>
      <c r="DDQ293" s="12"/>
      <c r="DDR293" s="12"/>
      <c r="DDS293" s="12"/>
      <c r="DDT293" s="13"/>
      <c r="DDU293" s="12"/>
      <c r="DDV293" s="12"/>
      <c r="DDW293" s="12"/>
      <c r="DDX293" s="13"/>
      <c r="DDY293" s="12"/>
      <c r="DDZ293" s="12"/>
      <c r="DEA293" s="12"/>
      <c r="DEB293" s="13"/>
      <c r="DEC293" s="12"/>
      <c r="DED293" s="12"/>
      <c r="DEE293" s="12"/>
      <c r="DEF293" s="13"/>
      <c r="DEG293" s="12"/>
      <c r="DEH293" s="12"/>
      <c r="DEI293" s="12"/>
      <c r="DEJ293" s="13"/>
      <c r="DEK293" s="12"/>
      <c r="DEL293" s="12"/>
      <c r="DEM293" s="12"/>
      <c r="DEN293" s="13"/>
      <c r="DEO293" s="12"/>
      <c r="DEP293" s="12"/>
      <c r="DEQ293" s="12"/>
      <c r="DER293" s="13"/>
      <c r="DES293" s="12"/>
      <c r="DET293" s="12"/>
      <c r="DEU293" s="12"/>
      <c r="DEV293" s="13"/>
      <c r="DEW293" s="12"/>
      <c r="DEX293" s="12"/>
      <c r="DEY293" s="12"/>
      <c r="DEZ293" s="13"/>
      <c r="DFA293" s="12"/>
      <c r="DFB293" s="12"/>
      <c r="DFC293" s="12"/>
      <c r="DFD293" s="13"/>
      <c r="DFE293" s="12"/>
      <c r="DFF293" s="12"/>
      <c r="DFG293" s="12"/>
      <c r="DFH293" s="13"/>
      <c r="DFI293" s="12"/>
      <c r="DFJ293" s="12"/>
      <c r="DFK293" s="12"/>
      <c r="DFL293" s="13"/>
      <c r="DFM293" s="12"/>
      <c r="DFN293" s="12"/>
      <c r="DFO293" s="12"/>
      <c r="DFP293" s="13"/>
      <c r="DFQ293" s="12"/>
      <c r="DFR293" s="12"/>
      <c r="DFS293" s="12"/>
      <c r="DFT293" s="13"/>
      <c r="DFU293" s="12"/>
      <c r="DFV293" s="12"/>
      <c r="DFW293" s="12"/>
      <c r="DFX293" s="13"/>
      <c r="DFY293" s="12"/>
      <c r="DFZ293" s="12"/>
      <c r="DGA293" s="12"/>
      <c r="DGB293" s="13"/>
      <c r="DGC293" s="12"/>
      <c r="DGD293" s="12"/>
      <c r="DGE293" s="12"/>
      <c r="DGF293" s="13"/>
      <c r="DGG293" s="12"/>
      <c r="DGH293" s="12"/>
      <c r="DGI293" s="12"/>
      <c r="DGJ293" s="13"/>
      <c r="DGK293" s="12"/>
      <c r="DGL293" s="12"/>
      <c r="DGM293" s="12"/>
      <c r="DGN293" s="13"/>
      <c r="DGO293" s="12"/>
      <c r="DGP293" s="12"/>
      <c r="DGQ293" s="12"/>
      <c r="DGR293" s="13"/>
      <c r="DGS293" s="12"/>
      <c r="DGT293" s="12"/>
      <c r="DGU293" s="12"/>
      <c r="DGV293" s="13"/>
      <c r="DGW293" s="12"/>
      <c r="DGX293" s="12"/>
      <c r="DGY293" s="12"/>
      <c r="DGZ293" s="13"/>
      <c r="DHA293" s="12"/>
      <c r="DHB293" s="12"/>
      <c r="DHC293" s="12"/>
      <c r="DHD293" s="13"/>
      <c r="DHE293" s="12"/>
      <c r="DHF293" s="12"/>
      <c r="DHG293" s="12"/>
      <c r="DHH293" s="13"/>
      <c r="DHI293" s="12"/>
      <c r="DHJ293" s="12"/>
      <c r="DHK293" s="12"/>
      <c r="DHL293" s="13"/>
      <c r="DHM293" s="12"/>
      <c r="DHN293" s="12"/>
      <c r="DHO293" s="12"/>
      <c r="DHP293" s="13"/>
      <c r="DHQ293" s="12"/>
      <c r="DHR293" s="12"/>
      <c r="DHS293" s="12"/>
      <c r="DHT293" s="13"/>
      <c r="DHU293" s="12"/>
      <c r="DHV293" s="12"/>
      <c r="DHW293" s="12"/>
      <c r="DHX293" s="13"/>
      <c r="DHY293" s="12"/>
      <c r="DHZ293" s="12"/>
      <c r="DIA293" s="12"/>
      <c r="DIB293" s="13"/>
      <c r="DIC293" s="12"/>
      <c r="DID293" s="12"/>
      <c r="DIE293" s="12"/>
      <c r="DIF293" s="13"/>
      <c r="DIG293" s="12"/>
      <c r="DIH293" s="12"/>
      <c r="DII293" s="12"/>
      <c r="DIJ293" s="13"/>
      <c r="DIK293" s="12"/>
      <c r="DIL293" s="12"/>
      <c r="DIM293" s="12"/>
      <c r="DIN293" s="13"/>
      <c r="DIO293" s="12"/>
      <c r="DIP293" s="12"/>
      <c r="DIQ293" s="12"/>
      <c r="DIR293" s="13"/>
      <c r="DIS293" s="12"/>
      <c r="DIT293" s="12"/>
      <c r="DIU293" s="12"/>
      <c r="DIV293" s="13"/>
      <c r="DIW293" s="12"/>
      <c r="DIX293" s="12"/>
      <c r="DIY293" s="12"/>
      <c r="DIZ293" s="13"/>
      <c r="DJA293" s="12"/>
      <c r="DJB293" s="12"/>
      <c r="DJC293" s="12"/>
      <c r="DJD293" s="13"/>
      <c r="DJE293" s="12"/>
      <c r="DJF293" s="12"/>
      <c r="DJG293" s="12"/>
      <c r="DJH293" s="13"/>
      <c r="DJI293" s="12"/>
      <c r="DJJ293" s="12"/>
      <c r="DJK293" s="12"/>
      <c r="DJL293" s="13"/>
      <c r="DJM293" s="12"/>
      <c r="DJN293" s="12"/>
      <c r="DJO293" s="12"/>
      <c r="DJP293" s="13"/>
      <c r="DJQ293" s="12"/>
      <c r="DJR293" s="12"/>
      <c r="DJS293" s="12"/>
      <c r="DJT293" s="13"/>
      <c r="DJU293" s="12"/>
      <c r="DJV293" s="12"/>
      <c r="DJW293" s="12"/>
      <c r="DJX293" s="13"/>
      <c r="DJY293" s="12"/>
      <c r="DJZ293" s="12"/>
      <c r="DKA293" s="12"/>
      <c r="DKB293" s="13"/>
      <c r="DKC293" s="12"/>
      <c r="DKD293" s="12"/>
      <c r="DKE293" s="12"/>
      <c r="DKF293" s="13"/>
      <c r="DKG293" s="12"/>
      <c r="DKH293" s="12"/>
      <c r="DKI293" s="12"/>
      <c r="DKJ293" s="13"/>
      <c r="DKK293" s="12"/>
      <c r="DKL293" s="12"/>
      <c r="DKM293" s="12"/>
      <c r="DKN293" s="13"/>
      <c r="DKO293" s="12"/>
      <c r="DKP293" s="12"/>
      <c r="DKQ293" s="12"/>
      <c r="DKR293" s="13"/>
      <c r="DKS293" s="12"/>
      <c r="DKT293" s="12"/>
      <c r="DKU293" s="12"/>
      <c r="DKV293" s="13"/>
      <c r="DKW293" s="12"/>
      <c r="DKX293" s="12"/>
      <c r="DKY293" s="12"/>
      <c r="DKZ293" s="13"/>
      <c r="DLA293" s="12"/>
      <c r="DLB293" s="12"/>
      <c r="DLC293" s="12"/>
      <c r="DLD293" s="13"/>
      <c r="DLE293" s="12"/>
      <c r="DLF293" s="12"/>
      <c r="DLG293" s="12"/>
      <c r="DLH293" s="13"/>
      <c r="DLI293" s="12"/>
      <c r="DLJ293" s="12"/>
      <c r="DLK293" s="12"/>
      <c r="DLL293" s="13"/>
      <c r="DLM293" s="12"/>
      <c r="DLN293" s="12"/>
      <c r="DLO293" s="12"/>
      <c r="DLP293" s="13"/>
      <c r="DLQ293" s="12"/>
      <c r="DLR293" s="12"/>
      <c r="DLS293" s="12"/>
      <c r="DLT293" s="13"/>
      <c r="DLU293" s="12"/>
      <c r="DLV293" s="12"/>
      <c r="DLW293" s="12"/>
      <c r="DLX293" s="13"/>
      <c r="DLY293" s="12"/>
      <c r="DLZ293" s="12"/>
      <c r="DMA293" s="12"/>
      <c r="DMB293" s="13"/>
      <c r="DMC293" s="12"/>
      <c r="DMD293" s="12"/>
      <c r="DME293" s="12"/>
      <c r="DMF293" s="13"/>
      <c r="DMG293" s="12"/>
      <c r="DMH293" s="12"/>
      <c r="DMI293" s="12"/>
      <c r="DMJ293" s="13"/>
      <c r="DMK293" s="12"/>
      <c r="DML293" s="12"/>
      <c r="DMM293" s="12"/>
      <c r="DMN293" s="13"/>
      <c r="DMO293" s="12"/>
      <c r="DMP293" s="12"/>
      <c r="DMQ293" s="12"/>
      <c r="DMR293" s="13"/>
      <c r="DMS293" s="12"/>
      <c r="DMT293" s="12"/>
      <c r="DMU293" s="12"/>
      <c r="DMV293" s="13"/>
      <c r="DMW293" s="12"/>
      <c r="DMX293" s="12"/>
      <c r="DMY293" s="12"/>
      <c r="DMZ293" s="13"/>
      <c r="DNA293" s="12"/>
      <c r="DNB293" s="12"/>
      <c r="DNC293" s="12"/>
      <c r="DND293" s="13"/>
      <c r="DNE293" s="12"/>
      <c r="DNF293" s="12"/>
      <c r="DNG293" s="12"/>
      <c r="DNH293" s="13"/>
      <c r="DNI293" s="12"/>
      <c r="DNJ293" s="12"/>
      <c r="DNK293" s="12"/>
      <c r="DNL293" s="13"/>
      <c r="DNM293" s="12"/>
      <c r="DNN293" s="12"/>
      <c r="DNO293" s="12"/>
      <c r="DNP293" s="13"/>
      <c r="DNQ293" s="12"/>
      <c r="DNR293" s="12"/>
      <c r="DNS293" s="12"/>
      <c r="DNT293" s="13"/>
      <c r="DNU293" s="12"/>
      <c r="DNV293" s="12"/>
      <c r="DNW293" s="12"/>
      <c r="DNX293" s="13"/>
      <c r="DNY293" s="12"/>
      <c r="DNZ293" s="12"/>
      <c r="DOA293" s="12"/>
      <c r="DOB293" s="13"/>
      <c r="DOC293" s="12"/>
      <c r="DOD293" s="12"/>
      <c r="DOE293" s="12"/>
      <c r="DOF293" s="13"/>
      <c r="DOG293" s="12"/>
      <c r="DOH293" s="12"/>
      <c r="DOI293" s="12"/>
      <c r="DOJ293" s="13"/>
      <c r="DOK293" s="12"/>
      <c r="DOL293" s="12"/>
      <c r="DOM293" s="12"/>
      <c r="DON293" s="13"/>
      <c r="DOO293" s="12"/>
      <c r="DOP293" s="12"/>
      <c r="DOQ293" s="12"/>
      <c r="DOR293" s="13"/>
      <c r="DOS293" s="12"/>
      <c r="DOT293" s="12"/>
      <c r="DOU293" s="12"/>
      <c r="DOV293" s="13"/>
      <c r="DOW293" s="12"/>
      <c r="DOX293" s="12"/>
      <c r="DOY293" s="12"/>
      <c r="DOZ293" s="13"/>
      <c r="DPA293" s="12"/>
      <c r="DPB293" s="12"/>
      <c r="DPC293" s="12"/>
      <c r="DPD293" s="13"/>
      <c r="DPE293" s="12"/>
      <c r="DPF293" s="12"/>
      <c r="DPG293" s="12"/>
      <c r="DPH293" s="13"/>
      <c r="DPI293" s="12"/>
      <c r="DPJ293" s="12"/>
      <c r="DPK293" s="12"/>
      <c r="DPL293" s="13"/>
      <c r="DPM293" s="12"/>
      <c r="DPN293" s="12"/>
      <c r="DPO293" s="12"/>
      <c r="DPP293" s="13"/>
      <c r="DPQ293" s="12"/>
      <c r="DPR293" s="12"/>
      <c r="DPS293" s="12"/>
      <c r="DPT293" s="13"/>
      <c r="DPU293" s="12"/>
      <c r="DPV293" s="12"/>
      <c r="DPW293" s="12"/>
      <c r="DPX293" s="13"/>
      <c r="DPY293" s="12"/>
      <c r="DPZ293" s="12"/>
      <c r="DQA293" s="12"/>
      <c r="DQB293" s="13"/>
      <c r="DQC293" s="12"/>
      <c r="DQD293" s="12"/>
      <c r="DQE293" s="12"/>
      <c r="DQF293" s="13"/>
      <c r="DQG293" s="12"/>
      <c r="DQH293" s="12"/>
      <c r="DQI293" s="12"/>
      <c r="DQJ293" s="13"/>
      <c r="DQK293" s="12"/>
      <c r="DQL293" s="12"/>
      <c r="DQM293" s="12"/>
      <c r="DQN293" s="13"/>
      <c r="DQO293" s="12"/>
      <c r="DQP293" s="12"/>
      <c r="DQQ293" s="12"/>
      <c r="DQR293" s="13"/>
      <c r="DQS293" s="12"/>
      <c r="DQT293" s="12"/>
      <c r="DQU293" s="12"/>
      <c r="DQV293" s="13"/>
      <c r="DQW293" s="12"/>
      <c r="DQX293" s="12"/>
      <c r="DQY293" s="12"/>
      <c r="DQZ293" s="13"/>
      <c r="DRA293" s="12"/>
      <c r="DRB293" s="12"/>
      <c r="DRC293" s="12"/>
      <c r="DRD293" s="13"/>
      <c r="DRE293" s="12"/>
      <c r="DRF293" s="12"/>
      <c r="DRG293" s="12"/>
      <c r="DRH293" s="13"/>
      <c r="DRI293" s="12"/>
      <c r="DRJ293" s="12"/>
      <c r="DRK293" s="12"/>
      <c r="DRL293" s="13"/>
      <c r="DRM293" s="12"/>
      <c r="DRN293" s="12"/>
      <c r="DRO293" s="12"/>
      <c r="DRP293" s="13"/>
      <c r="DRQ293" s="12"/>
      <c r="DRR293" s="12"/>
      <c r="DRS293" s="12"/>
      <c r="DRT293" s="13"/>
      <c r="DRU293" s="12"/>
      <c r="DRV293" s="12"/>
      <c r="DRW293" s="12"/>
      <c r="DRX293" s="13"/>
      <c r="DRY293" s="12"/>
      <c r="DRZ293" s="12"/>
      <c r="DSA293" s="12"/>
      <c r="DSB293" s="13"/>
      <c r="DSC293" s="12"/>
      <c r="DSD293" s="12"/>
      <c r="DSE293" s="12"/>
      <c r="DSF293" s="13"/>
      <c r="DSG293" s="12"/>
      <c r="DSH293" s="12"/>
      <c r="DSI293" s="12"/>
      <c r="DSJ293" s="13"/>
      <c r="DSK293" s="12"/>
      <c r="DSL293" s="12"/>
      <c r="DSM293" s="12"/>
      <c r="DSN293" s="13"/>
      <c r="DSO293" s="12"/>
      <c r="DSP293" s="12"/>
      <c r="DSQ293" s="12"/>
      <c r="DSR293" s="13"/>
      <c r="DSS293" s="12"/>
      <c r="DST293" s="12"/>
      <c r="DSU293" s="12"/>
      <c r="DSV293" s="13"/>
      <c r="DSW293" s="12"/>
      <c r="DSX293" s="12"/>
      <c r="DSY293" s="12"/>
      <c r="DSZ293" s="13"/>
      <c r="DTA293" s="12"/>
      <c r="DTB293" s="12"/>
      <c r="DTC293" s="12"/>
      <c r="DTD293" s="13"/>
      <c r="DTE293" s="12"/>
      <c r="DTF293" s="12"/>
      <c r="DTG293" s="12"/>
      <c r="DTH293" s="13"/>
      <c r="DTI293" s="12"/>
      <c r="DTJ293" s="12"/>
      <c r="DTK293" s="12"/>
      <c r="DTL293" s="13"/>
      <c r="DTM293" s="12"/>
      <c r="DTN293" s="12"/>
      <c r="DTO293" s="12"/>
      <c r="DTP293" s="13"/>
      <c r="DTQ293" s="12"/>
      <c r="DTR293" s="12"/>
      <c r="DTS293" s="12"/>
      <c r="DTT293" s="13"/>
      <c r="DTU293" s="12"/>
      <c r="DTV293" s="12"/>
      <c r="DTW293" s="12"/>
      <c r="DTX293" s="13"/>
      <c r="DTY293" s="12"/>
      <c r="DTZ293" s="12"/>
      <c r="DUA293" s="12"/>
      <c r="DUB293" s="13"/>
      <c r="DUC293" s="12"/>
      <c r="DUD293" s="12"/>
      <c r="DUE293" s="12"/>
      <c r="DUF293" s="13"/>
      <c r="DUG293" s="12"/>
      <c r="DUH293" s="12"/>
      <c r="DUI293" s="12"/>
      <c r="DUJ293" s="13"/>
      <c r="DUK293" s="12"/>
      <c r="DUL293" s="12"/>
      <c r="DUM293" s="12"/>
      <c r="DUN293" s="13"/>
      <c r="DUO293" s="12"/>
      <c r="DUP293" s="12"/>
      <c r="DUQ293" s="12"/>
      <c r="DUR293" s="13"/>
      <c r="DUS293" s="12"/>
      <c r="DUT293" s="12"/>
      <c r="DUU293" s="12"/>
      <c r="DUV293" s="13"/>
      <c r="DUW293" s="12"/>
      <c r="DUX293" s="12"/>
      <c r="DUY293" s="12"/>
      <c r="DUZ293" s="13"/>
      <c r="DVA293" s="12"/>
      <c r="DVB293" s="12"/>
      <c r="DVC293" s="12"/>
      <c r="DVD293" s="13"/>
      <c r="DVE293" s="12"/>
      <c r="DVF293" s="12"/>
      <c r="DVG293" s="12"/>
      <c r="DVH293" s="13"/>
      <c r="DVI293" s="12"/>
      <c r="DVJ293" s="12"/>
      <c r="DVK293" s="12"/>
      <c r="DVL293" s="13"/>
      <c r="DVM293" s="12"/>
      <c r="DVN293" s="12"/>
      <c r="DVO293" s="12"/>
      <c r="DVP293" s="13"/>
      <c r="DVQ293" s="12"/>
      <c r="DVR293" s="12"/>
      <c r="DVS293" s="12"/>
      <c r="DVT293" s="13"/>
      <c r="DVU293" s="12"/>
      <c r="DVV293" s="12"/>
      <c r="DVW293" s="12"/>
      <c r="DVX293" s="13"/>
      <c r="DVY293" s="12"/>
      <c r="DVZ293" s="12"/>
      <c r="DWA293" s="12"/>
      <c r="DWB293" s="13"/>
      <c r="DWC293" s="12"/>
      <c r="DWD293" s="12"/>
      <c r="DWE293" s="12"/>
      <c r="DWF293" s="13"/>
      <c r="DWG293" s="12"/>
      <c r="DWH293" s="12"/>
      <c r="DWI293" s="12"/>
      <c r="DWJ293" s="13"/>
      <c r="DWK293" s="12"/>
      <c r="DWL293" s="12"/>
      <c r="DWM293" s="12"/>
      <c r="DWN293" s="13"/>
      <c r="DWO293" s="12"/>
      <c r="DWP293" s="12"/>
      <c r="DWQ293" s="12"/>
      <c r="DWR293" s="13"/>
      <c r="DWS293" s="12"/>
      <c r="DWT293" s="12"/>
      <c r="DWU293" s="12"/>
      <c r="DWV293" s="13"/>
      <c r="DWW293" s="12"/>
      <c r="DWX293" s="12"/>
      <c r="DWY293" s="12"/>
      <c r="DWZ293" s="13"/>
      <c r="DXA293" s="12"/>
      <c r="DXB293" s="12"/>
      <c r="DXC293" s="12"/>
      <c r="DXD293" s="13"/>
      <c r="DXE293" s="12"/>
      <c r="DXF293" s="12"/>
      <c r="DXG293" s="12"/>
      <c r="DXH293" s="13"/>
      <c r="DXI293" s="12"/>
      <c r="DXJ293" s="12"/>
      <c r="DXK293" s="12"/>
      <c r="DXL293" s="13"/>
      <c r="DXM293" s="12"/>
      <c r="DXN293" s="12"/>
      <c r="DXO293" s="12"/>
      <c r="DXP293" s="13"/>
      <c r="DXQ293" s="12"/>
      <c r="DXR293" s="12"/>
      <c r="DXS293" s="12"/>
      <c r="DXT293" s="13"/>
      <c r="DXU293" s="12"/>
      <c r="DXV293" s="12"/>
      <c r="DXW293" s="12"/>
      <c r="DXX293" s="13"/>
      <c r="DXY293" s="12"/>
      <c r="DXZ293" s="12"/>
      <c r="DYA293" s="12"/>
      <c r="DYB293" s="13"/>
      <c r="DYC293" s="12"/>
      <c r="DYD293" s="12"/>
      <c r="DYE293" s="12"/>
      <c r="DYF293" s="13"/>
      <c r="DYG293" s="12"/>
      <c r="DYH293" s="12"/>
      <c r="DYI293" s="12"/>
      <c r="DYJ293" s="13"/>
      <c r="DYK293" s="12"/>
      <c r="DYL293" s="12"/>
      <c r="DYM293" s="12"/>
      <c r="DYN293" s="13"/>
      <c r="DYO293" s="12"/>
      <c r="DYP293" s="12"/>
      <c r="DYQ293" s="12"/>
      <c r="DYR293" s="13"/>
      <c r="DYS293" s="12"/>
      <c r="DYT293" s="12"/>
      <c r="DYU293" s="12"/>
      <c r="DYV293" s="13"/>
      <c r="DYW293" s="12"/>
      <c r="DYX293" s="12"/>
      <c r="DYY293" s="12"/>
      <c r="DYZ293" s="13"/>
      <c r="DZA293" s="12"/>
      <c r="DZB293" s="12"/>
      <c r="DZC293" s="12"/>
      <c r="DZD293" s="13"/>
      <c r="DZE293" s="12"/>
      <c r="DZF293" s="12"/>
      <c r="DZG293" s="12"/>
      <c r="DZH293" s="13"/>
      <c r="DZI293" s="12"/>
      <c r="DZJ293" s="12"/>
      <c r="DZK293" s="12"/>
      <c r="DZL293" s="13"/>
      <c r="DZM293" s="12"/>
      <c r="DZN293" s="12"/>
      <c r="DZO293" s="12"/>
      <c r="DZP293" s="13"/>
      <c r="DZQ293" s="12"/>
      <c r="DZR293" s="12"/>
      <c r="DZS293" s="12"/>
      <c r="DZT293" s="13"/>
      <c r="DZU293" s="12"/>
      <c r="DZV293" s="12"/>
      <c r="DZW293" s="12"/>
      <c r="DZX293" s="13"/>
      <c r="DZY293" s="12"/>
      <c r="DZZ293" s="12"/>
      <c r="EAA293" s="12"/>
      <c r="EAB293" s="13"/>
      <c r="EAC293" s="12"/>
      <c r="EAD293" s="12"/>
      <c r="EAE293" s="12"/>
      <c r="EAF293" s="13"/>
      <c r="EAG293" s="12"/>
      <c r="EAH293" s="12"/>
      <c r="EAI293" s="12"/>
      <c r="EAJ293" s="13"/>
      <c r="EAK293" s="12"/>
      <c r="EAL293" s="12"/>
      <c r="EAM293" s="12"/>
      <c r="EAN293" s="13"/>
      <c r="EAO293" s="12"/>
      <c r="EAP293" s="12"/>
      <c r="EAQ293" s="12"/>
      <c r="EAR293" s="13"/>
      <c r="EAS293" s="12"/>
      <c r="EAT293" s="12"/>
      <c r="EAU293" s="12"/>
      <c r="EAV293" s="13"/>
      <c r="EAW293" s="12"/>
      <c r="EAX293" s="12"/>
      <c r="EAY293" s="12"/>
      <c r="EAZ293" s="13"/>
      <c r="EBA293" s="12"/>
      <c r="EBB293" s="12"/>
      <c r="EBC293" s="12"/>
      <c r="EBD293" s="13"/>
      <c r="EBE293" s="12"/>
      <c r="EBF293" s="12"/>
      <c r="EBG293" s="12"/>
      <c r="EBH293" s="13"/>
      <c r="EBI293" s="12"/>
      <c r="EBJ293" s="12"/>
      <c r="EBK293" s="12"/>
      <c r="EBL293" s="13"/>
      <c r="EBM293" s="12"/>
      <c r="EBN293" s="12"/>
      <c r="EBO293" s="12"/>
      <c r="EBP293" s="13"/>
      <c r="EBQ293" s="12"/>
      <c r="EBR293" s="12"/>
      <c r="EBS293" s="12"/>
      <c r="EBT293" s="13"/>
      <c r="EBU293" s="12"/>
      <c r="EBV293" s="12"/>
      <c r="EBW293" s="12"/>
      <c r="EBX293" s="13"/>
      <c r="EBY293" s="12"/>
      <c r="EBZ293" s="12"/>
      <c r="ECA293" s="12"/>
      <c r="ECB293" s="13"/>
      <c r="ECC293" s="12"/>
      <c r="ECD293" s="12"/>
      <c r="ECE293" s="12"/>
      <c r="ECF293" s="13"/>
      <c r="ECG293" s="12"/>
      <c r="ECH293" s="12"/>
      <c r="ECI293" s="12"/>
      <c r="ECJ293" s="13"/>
      <c r="ECK293" s="12"/>
      <c r="ECL293" s="12"/>
      <c r="ECM293" s="12"/>
      <c r="ECN293" s="13"/>
      <c r="ECO293" s="12"/>
      <c r="ECP293" s="12"/>
      <c r="ECQ293" s="12"/>
      <c r="ECR293" s="13"/>
      <c r="ECS293" s="12"/>
      <c r="ECT293" s="12"/>
      <c r="ECU293" s="12"/>
      <c r="ECV293" s="13"/>
      <c r="ECW293" s="12"/>
      <c r="ECX293" s="12"/>
      <c r="ECY293" s="12"/>
      <c r="ECZ293" s="13"/>
      <c r="EDA293" s="12"/>
      <c r="EDB293" s="12"/>
      <c r="EDC293" s="12"/>
      <c r="EDD293" s="13"/>
      <c r="EDE293" s="12"/>
      <c r="EDF293" s="12"/>
      <c r="EDG293" s="12"/>
      <c r="EDH293" s="13"/>
      <c r="EDI293" s="12"/>
      <c r="EDJ293" s="12"/>
      <c r="EDK293" s="12"/>
      <c r="EDL293" s="13"/>
      <c r="EDM293" s="12"/>
      <c r="EDN293" s="12"/>
      <c r="EDO293" s="12"/>
      <c r="EDP293" s="13"/>
      <c r="EDQ293" s="12"/>
      <c r="EDR293" s="12"/>
      <c r="EDS293" s="12"/>
      <c r="EDT293" s="13"/>
      <c r="EDU293" s="12"/>
      <c r="EDV293" s="12"/>
      <c r="EDW293" s="12"/>
      <c r="EDX293" s="13"/>
      <c r="EDY293" s="12"/>
      <c r="EDZ293" s="12"/>
      <c r="EEA293" s="12"/>
      <c r="EEB293" s="13"/>
      <c r="EEC293" s="12"/>
      <c r="EED293" s="12"/>
      <c r="EEE293" s="12"/>
      <c r="EEF293" s="13"/>
      <c r="EEG293" s="12"/>
      <c r="EEH293" s="12"/>
      <c r="EEI293" s="12"/>
      <c r="EEJ293" s="13"/>
      <c r="EEK293" s="12"/>
      <c r="EEL293" s="12"/>
      <c r="EEM293" s="12"/>
      <c r="EEN293" s="13"/>
      <c r="EEO293" s="12"/>
      <c r="EEP293" s="12"/>
      <c r="EEQ293" s="12"/>
      <c r="EER293" s="13"/>
      <c r="EES293" s="12"/>
      <c r="EET293" s="12"/>
      <c r="EEU293" s="12"/>
      <c r="EEV293" s="13"/>
      <c r="EEW293" s="12"/>
      <c r="EEX293" s="12"/>
      <c r="EEY293" s="12"/>
      <c r="EEZ293" s="13"/>
      <c r="EFA293" s="12"/>
      <c r="EFB293" s="12"/>
      <c r="EFC293" s="12"/>
      <c r="EFD293" s="13"/>
      <c r="EFE293" s="12"/>
      <c r="EFF293" s="12"/>
      <c r="EFG293" s="12"/>
      <c r="EFH293" s="13"/>
      <c r="EFI293" s="12"/>
      <c r="EFJ293" s="12"/>
      <c r="EFK293" s="12"/>
      <c r="EFL293" s="13"/>
      <c r="EFM293" s="12"/>
      <c r="EFN293" s="12"/>
      <c r="EFO293" s="12"/>
      <c r="EFP293" s="13"/>
      <c r="EFQ293" s="12"/>
      <c r="EFR293" s="12"/>
      <c r="EFS293" s="12"/>
      <c r="EFT293" s="13"/>
      <c r="EFU293" s="12"/>
      <c r="EFV293" s="12"/>
      <c r="EFW293" s="12"/>
      <c r="EFX293" s="13"/>
      <c r="EFY293" s="12"/>
      <c r="EFZ293" s="12"/>
      <c r="EGA293" s="12"/>
      <c r="EGB293" s="13"/>
      <c r="EGC293" s="12"/>
      <c r="EGD293" s="12"/>
      <c r="EGE293" s="12"/>
      <c r="EGF293" s="13"/>
      <c r="EGG293" s="12"/>
      <c r="EGH293" s="12"/>
      <c r="EGI293" s="12"/>
      <c r="EGJ293" s="13"/>
      <c r="EGK293" s="12"/>
      <c r="EGL293" s="12"/>
      <c r="EGM293" s="12"/>
      <c r="EGN293" s="13"/>
      <c r="EGO293" s="12"/>
      <c r="EGP293" s="12"/>
      <c r="EGQ293" s="12"/>
      <c r="EGR293" s="13"/>
      <c r="EGS293" s="12"/>
      <c r="EGT293" s="12"/>
      <c r="EGU293" s="12"/>
      <c r="EGV293" s="13"/>
      <c r="EGW293" s="12"/>
      <c r="EGX293" s="12"/>
      <c r="EGY293" s="12"/>
      <c r="EGZ293" s="13"/>
      <c r="EHA293" s="12"/>
      <c r="EHB293" s="12"/>
      <c r="EHC293" s="12"/>
      <c r="EHD293" s="13"/>
      <c r="EHE293" s="12"/>
      <c r="EHF293" s="12"/>
      <c r="EHG293" s="12"/>
      <c r="EHH293" s="13"/>
      <c r="EHI293" s="12"/>
      <c r="EHJ293" s="12"/>
      <c r="EHK293" s="12"/>
      <c r="EHL293" s="13"/>
      <c r="EHM293" s="12"/>
      <c r="EHN293" s="12"/>
      <c r="EHO293" s="12"/>
      <c r="EHP293" s="13"/>
      <c r="EHQ293" s="12"/>
      <c r="EHR293" s="12"/>
      <c r="EHS293" s="12"/>
      <c r="EHT293" s="13"/>
      <c r="EHU293" s="12"/>
      <c r="EHV293" s="12"/>
      <c r="EHW293" s="12"/>
      <c r="EHX293" s="13"/>
      <c r="EHY293" s="12"/>
      <c r="EHZ293" s="12"/>
      <c r="EIA293" s="12"/>
      <c r="EIB293" s="13"/>
      <c r="EIC293" s="12"/>
      <c r="EID293" s="12"/>
      <c r="EIE293" s="12"/>
      <c r="EIF293" s="13"/>
      <c r="EIG293" s="12"/>
      <c r="EIH293" s="12"/>
      <c r="EII293" s="12"/>
      <c r="EIJ293" s="13"/>
      <c r="EIK293" s="12"/>
      <c r="EIL293" s="12"/>
      <c r="EIM293" s="12"/>
      <c r="EIN293" s="13"/>
      <c r="EIO293" s="12"/>
      <c r="EIP293" s="12"/>
      <c r="EIQ293" s="12"/>
      <c r="EIR293" s="13"/>
      <c r="EIS293" s="12"/>
      <c r="EIT293" s="12"/>
      <c r="EIU293" s="12"/>
      <c r="EIV293" s="13"/>
      <c r="EIW293" s="12"/>
      <c r="EIX293" s="12"/>
      <c r="EIY293" s="12"/>
      <c r="EIZ293" s="13"/>
      <c r="EJA293" s="12"/>
      <c r="EJB293" s="12"/>
      <c r="EJC293" s="12"/>
      <c r="EJD293" s="13"/>
      <c r="EJE293" s="12"/>
      <c r="EJF293" s="12"/>
      <c r="EJG293" s="12"/>
      <c r="EJH293" s="13"/>
      <c r="EJI293" s="12"/>
      <c r="EJJ293" s="12"/>
      <c r="EJK293" s="12"/>
      <c r="EJL293" s="13"/>
      <c r="EJM293" s="12"/>
      <c r="EJN293" s="12"/>
      <c r="EJO293" s="12"/>
      <c r="EJP293" s="13"/>
      <c r="EJQ293" s="12"/>
      <c r="EJR293" s="12"/>
      <c r="EJS293" s="12"/>
      <c r="EJT293" s="13"/>
      <c r="EJU293" s="12"/>
      <c r="EJV293" s="12"/>
      <c r="EJW293" s="12"/>
      <c r="EJX293" s="13"/>
      <c r="EJY293" s="12"/>
      <c r="EJZ293" s="12"/>
      <c r="EKA293" s="12"/>
      <c r="EKB293" s="13"/>
      <c r="EKC293" s="12"/>
      <c r="EKD293" s="12"/>
      <c r="EKE293" s="12"/>
      <c r="EKF293" s="13"/>
      <c r="EKG293" s="12"/>
      <c r="EKH293" s="12"/>
      <c r="EKI293" s="12"/>
      <c r="EKJ293" s="13"/>
      <c r="EKK293" s="12"/>
      <c r="EKL293" s="12"/>
      <c r="EKM293" s="12"/>
      <c r="EKN293" s="13"/>
      <c r="EKO293" s="12"/>
      <c r="EKP293" s="12"/>
      <c r="EKQ293" s="12"/>
      <c r="EKR293" s="13"/>
      <c r="EKS293" s="12"/>
      <c r="EKT293" s="12"/>
      <c r="EKU293" s="12"/>
      <c r="EKV293" s="13"/>
      <c r="EKW293" s="12"/>
      <c r="EKX293" s="12"/>
      <c r="EKY293" s="12"/>
      <c r="EKZ293" s="13"/>
      <c r="ELA293" s="12"/>
      <c r="ELB293" s="12"/>
      <c r="ELC293" s="12"/>
      <c r="ELD293" s="13"/>
      <c r="ELE293" s="12"/>
      <c r="ELF293" s="12"/>
      <c r="ELG293" s="12"/>
      <c r="ELH293" s="13"/>
      <c r="ELI293" s="12"/>
      <c r="ELJ293" s="12"/>
      <c r="ELK293" s="12"/>
      <c r="ELL293" s="13"/>
      <c r="ELM293" s="12"/>
      <c r="ELN293" s="12"/>
      <c r="ELO293" s="12"/>
      <c r="ELP293" s="13"/>
      <c r="ELQ293" s="12"/>
      <c r="ELR293" s="12"/>
      <c r="ELS293" s="12"/>
      <c r="ELT293" s="13"/>
      <c r="ELU293" s="12"/>
      <c r="ELV293" s="12"/>
      <c r="ELW293" s="12"/>
      <c r="ELX293" s="13"/>
      <c r="ELY293" s="12"/>
      <c r="ELZ293" s="12"/>
      <c r="EMA293" s="12"/>
      <c r="EMB293" s="13"/>
      <c r="EMC293" s="12"/>
      <c r="EMD293" s="12"/>
      <c r="EME293" s="12"/>
      <c r="EMF293" s="13"/>
      <c r="EMG293" s="12"/>
      <c r="EMH293" s="12"/>
      <c r="EMI293" s="12"/>
      <c r="EMJ293" s="13"/>
      <c r="EMK293" s="12"/>
      <c r="EML293" s="12"/>
      <c r="EMM293" s="12"/>
      <c r="EMN293" s="13"/>
      <c r="EMO293" s="12"/>
      <c r="EMP293" s="12"/>
      <c r="EMQ293" s="12"/>
      <c r="EMR293" s="13"/>
      <c r="EMS293" s="12"/>
      <c r="EMT293" s="12"/>
      <c r="EMU293" s="12"/>
      <c r="EMV293" s="13"/>
      <c r="EMW293" s="12"/>
      <c r="EMX293" s="12"/>
      <c r="EMY293" s="12"/>
      <c r="EMZ293" s="13"/>
      <c r="ENA293" s="12"/>
      <c r="ENB293" s="12"/>
      <c r="ENC293" s="12"/>
      <c r="END293" s="13"/>
      <c r="ENE293" s="12"/>
      <c r="ENF293" s="12"/>
      <c r="ENG293" s="12"/>
      <c r="ENH293" s="13"/>
      <c r="ENI293" s="12"/>
      <c r="ENJ293" s="12"/>
      <c r="ENK293" s="12"/>
      <c r="ENL293" s="13"/>
      <c r="ENM293" s="12"/>
      <c r="ENN293" s="12"/>
      <c r="ENO293" s="12"/>
      <c r="ENP293" s="13"/>
      <c r="ENQ293" s="12"/>
      <c r="ENR293" s="12"/>
      <c r="ENS293" s="12"/>
      <c r="ENT293" s="13"/>
      <c r="ENU293" s="12"/>
      <c r="ENV293" s="12"/>
      <c r="ENW293" s="12"/>
      <c r="ENX293" s="13"/>
      <c r="ENY293" s="12"/>
      <c r="ENZ293" s="12"/>
      <c r="EOA293" s="12"/>
      <c r="EOB293" s="13"/>
      <c r="EOC293" s="12"/>
      <c r="EOD293" s="12"/>
      <c r="EOE293" s="12"/>
      <c r="EOF293" s="13"/>
      <c r="EOG293" s="12"/>
      <c r="EOH293" s="12"/>
      <c r="EOI293" s="12"/>
      <c r="EOJ293" s="13"/>
      <c r="EOK293" s="12"/>
      <c r="EOL293" s="12"/>
      <c r="EOM293" s="12"/>
      <c r="EON293" s="13"/>
      <c r="EOO293" s="12"/>
      <c r="EOP293" s="12"/>
      <c r="EOQ293" s="12"/>
      <c r="EOR293" s="13"/>
      <c r="EOS293" s="12"/>
      <c r="EOT293" s="12"/>
      <c r="EOU293" s="12"/>
      <c r="EOV293" s="13"/>
      <c r="EOW293" s="12"/>
      <c r="EOX293" s="12"/>
      <c r="EOY293" s="12"/>
      <c r="EOZ293" s="13"/>
      <c r="EPA293" s="12"/>
      <c r="EPB293" s="12"/>
      <c r="EPC293" s="12"/>
      <c r="EPD293" s="13"/>
      <c r="EPE293" s="12"/>
      <c r="EPF293" s="12"/>
      <c r="EPG293" s="12"/>
      <c r="EPH293" s="13"/>
      <c r="EPI293" s="12"/>
      <c r="EPJ293" s="12"/>
      <c r="EPK293" s="12"/>
      <c r="EPL293" s="13"/>
      <c r="EPM293" s="12"/>
      <c r="EPN293" s="12"/>
      <c r="EPO293" s="12"/>
      <c r="EPP293" s="13"/>
      <c r="EPQ293" s="12"/>
      <c r="EPR293" s="12"/>
      <c r="EPS293" s="12"/>
      <c r="EPT293" s="13"/>
      <c r="EPU293" s="12"/>
      <c r="EPV293" s="12"/>
      <c r="EPW293" s="12"/>
      <c r="EPX293" s="13"/>
      <c r="EPY293" s="12"/>
      <c r="EPZ293" s="12"/>
      <c r="EQA293" s="12"/>
      <c r="EQB293" s="13"/>
      <c r="EQC293" s="12"/>
      <c r="EQD293" s="12"/>
      <c r="EQE293" s="12"/>
      <c r="EQF293" s="13"/>
      <c r="EQG293" s="12"/>
      <c r="EQH293" s="12"/>
      <c r="EQI293" s="12"/>
      <c r="EQJ293" s="13"/>
      <c r="EQK293" s="12"/>
      <c r="EQL293" s="12"/>
      <c r="EQM293" s="12"/>
      <c r="EQN293" s="13"/>
      <c r="EQO293" s="12"/>
      <c r="EQP293" s="12"/>
      <c r="EQQ293" s="12"/>
      <c r="EQR293" s="13"/>
      <c r="EQS293" s="12"/>
      <c r="EQT293" s="12"/>
      <c r="EQU293" s="12"/>
      <c r="EQV293" s="13"/>
      <c r="EQW293" s="12"/>
      <c r="EQX293" s="12"/>
      <c r="EQY293" s="12"/>
      <c r="EQZ293" s="13"/>
      <c r="ERA293" s="12"/>
      <c r="ERB293" s="12"/>
      <c r="ERC293" s="12"/>
      <c r="ERD293" s="13"/>
      <c r="ERE293" s="12"/>
      <c r="ERF293" s="12"/>
      <c r="ERG293" s="12"/>
      <c r="ERH293" s="13"/>
      <c r="ERI293" s="12"/>
      <c r="ERJ293" s="12"/>
      <c r="ERK293" s="12"/>
      <c r="ERL293" s="13"/>
      <c r="ERM293" s="12"/>
      <c r="ERN293" s="12"/>
      <c r="ERO293" s="12"/>
      <c r="ERP293" s="13"/>
      <c r="ERQ293" s="12"/>
      <c r="ERR293" s="12"/>
      <c r="ERS293" s="12"/>
      <c r="ERT293" s="13"/>
      <c r="ERU293" s="12"/>
      <c r="ERV293" s="12"/>
      <c r="ERW293" s="12"/>
      <c r="ERX293" s="13"/>
      <c r="ERY293" s="12"/>
      <c r="ERZ293" s="12"/>
      <c r="ESA293" s="12"/>
      <c r="ESB293" s="13"/>
      <c r="ESC293" s="12"/>
      <c r="ESD293" s="12"/>
      <c r="ESE293" s="12"/>
      <c r="ESF293" s="13"/>
      <c r="ESG293" s="12"/>
      <c r="ESH293" s="12"/>
      <c r="ESI293" s="12"/>
      <c r="ESJ293" s="13"/>
      <c r="ESK293" s="12"/>
      <c r="ESL293" s="12"/>
      <c r="ESM293" s="12"/>
      <c r="ESN293" s="13"/>
      <c r="ESO293" s="12"/>
      <c r="ESP293" s="12"/>
      <c r="ESQ293" s="12"/>
      <c r="ESR293" s="13"/>
      <c r="ESS293" s="12"/>
      <c r="EST293" s="12"/>
      <c r="ESU293" s="12"/>
      <c r="ESV293" s="13"/>
      <c r="ESW293" s="12"/>
      <c r="ESX293" s="12"/>
      <c r="ESY293" s="12"/>
      <c r="ESZ293" s="13"/>
      <c r="ETA293" s="12"/>
      <c r="ETB293" s="12"/>
      <c r="ETC293" s="12"/>
      <c r="ETD293" s="13"/>
      <c r="ETE293" s="12"/>
      <c r="ETF293" s="12"/>
      <c r="ETG293" s="12"/>
      <c r="ETH293" s="13"/>
      <c r="ETI293" s="12"/>
      <c r="ETJ293" s="12"/>
      <c r="ETK293" s="12"/>
      <c r="ETL293" s="13"/>
      <c r="ETM293" s="12"/>
      <c r="ETN293" s="12"/>
      <c r="ETO293" s="12"/>
      <c r="ETP293" s="13"/>
      <c r="ETQ293" s="12"/>
      <c r="ETR293" s="12"/>
      <c r="ETS293" s="12"/>
      <c r="ETT293" s="13"/>
      <c r="ETU293" s="12"/>
      <c r="ETV293" s="12"/>
      <c r="ETW293" s="12"/>
      <c r="ETX293" s="13"/>
      <c r="ETY293" s="12"/>
      <c r="ETZ293" s="12"/>
      <c r="EUA293" s="12"/>
      <c r="EUB293" s="13"/>
      <c r="EUC293" s="12"/>
      <c r="EUD293" s="12"/>
      <c r="EUE293" s="12"/>
      <c r="EUF293" s="13"/>
      <c r="EUG293" s="12"/>
      <c r="EUH293" s="12"/>
      <c r="EUI293" s="12"/>
      <c r="EUJ293" s="13"/>
      <c r="EUK293" s="12"/>
      <c r="EUL293" s="12"/>
      <c r="EUM293" s="12"/>
      <c r="EUN293" s="13"/>
      <c r="EUO293" s="12"/>
      <c r="EUP293" s="12"/>
      <c r="EUQ293" s="12"/>
      <c r="EUR293" s="13"/>
      <c r="EUS293" s="12"/>
      <c r="EUT293" s="12"/>
      <c r="EUU293" s="12"/>
      <c r="EUV293" s="13"/>
      <c r="EUW293" s="12"/>
      <c r="EUX293" s="12"/>
      <c r="EUY293" s="12"/>
      <c r="EUZ293" s="13"/>
      <c r="EVA293" s="12"/>
      <c r="EVB293" s="12"/>
      <c r="EVC293" s="12"/>
      <c r="EVD293" s="13"/>
      <c r="EVE293" s="12"/>
      <c r="EVF293" s="12"/>
      <c r="EVG293" s="12"/>
      <c r="EVH293" s="13"/>
      <c r="EVI293" s="12"/>
      <c r="EVJ293" s="12"/>
      <c r="EVK293" s="12"/>
      <c r="EVL293" s="13"/>
      <c r="EVM293" s="12"/>
      <c r="EVN293" s="12"/>
      <c r="EVO293" s="12"/>
      <c r="EVP293" s="13"/>
      <c r="EVQ293" s="12"/>
      <c r="EVR293" s="12"/>
      <c r="EVS293" s="12"/>
      <c r="EVT293" s="13"/>
      <c r="EVU293" s="12"/>
      <c r="EVV293" s="12"/>
      <c r="EVW293" s="12"/>
      <c r="EVX293" s="13"/>
      <c r="EVY293" s="12"/>
      <c r="EVZ293" s="12"/>
      <c r="EWA293" s="12"/>
      <c r="EWB293" s="13"/>
      <c r="EWC293" s="12"/>
      <c r="EWD293" s="12"/>
      <c r="EWE293" s="12"/>
      <c r="EWF293" s="13"/>
      <c r="EWG293" s="12"/>
      <c r="EWH293" s="12"/>
      <c r="EWI293" s="12"/>
      <c r="EWJ293" s="13"/>
      <c r="EWK293" s="12"/>
      <c r="EWL293" s="12"/>
      <c r="EWM293" s="12"/>
      <c r="EWN293" s="13"/>
      <c r="EWO293" s="12"/>
      <c r="EWP293" s="12"/>
      <c r="EWQ293" s="12"/>
      <c r="EWR293" s="13"/>
      <c r="EWS293" s="12"/>
      <c r="EWT293" s="12"/>
      <c r="EWU293" s="12"/>
      <c r="EWV293" s="13"/>
      <c r="EWW293" s="12"/>
      <c r="EWX293" s="12"/>
      <c r="EWY293" s="12"/>
      <c r="EWZ293" s="13"/>
      <c r="EXA293" s="12"/>
      <c r="EXB293" s="12"/>
      <c r="EXC293" s="12"/>
      <c r="EXD293" s="13"/>
      <c r="EXE293" s="12"/>
      <c r="EXF293" s="12"/>
      <c r="EXG293" s="12"/>
      <c r="EXH293" s="13"/>
      <c r="EXI293" s="12"/>
      <c r="EXJ293" s="12"/>
      <c r="EXK293" s="12"/>
      <c r="EXL293" s="13"/>
      <c r="EXM293" s="12"/>
      <c r="EXN293" s="12"/>
      <c r="EXO293" s="12"/>
      <c r="EXP293" s="13"/>
      <c r="EXQ293" s="12"/>
      <c r="EXR293" s="12"/>
      <c r="EXS293" s="12"/>
      <c r="EXT293" s="13"/>
      <c r="EXU293" s="12"/>
      <c r="EXV293" s="12"/>
      <c r="EXW293" s="12"/>
      <c r="EXX293" s="13"/>
      <c r="EXY293" s="12"/>
      <c r="EXZ293" s="12"/>
      <c r="EYA293" s="12"/>
      <c r="EYB293" s="13"/>
      <c r="EYC293" s="12"/>
      <c r="EYD293" s="12"/>
      <c r="EYE293" s="12"/>
      <c r="EYF293" s="13"/>
      <c r="EYG293" s="12"/>
      <c r="EYH293" s="12"/>
      <c r="EYI293" s="12"/>
      <c r="EYJ293" s="13"/>
      <c r="EYK293" s="12"/>
      <c r="EYL293" s="12"/>
      <c r="EYM293" s="12"/>
      <c r="EYN293" s="13"/>
      <c r="EYO293" s="12"/>
      <c r="EYP293" s="12"/>
      <c r="EYQ293" s="12"/>
      <c r="EYR293" s="13"/>
      <c r="EYS293" s="12"/>
      <c r="EYT293" s="12"/>
      <c r="EYU293" s="12"/>
      <c r="EYV293" s="13"/>
      <c r="EYW293" s="12"/>
      <c r="EYX293" s="12"/>
      <c r="EYY293" s="12"/>
      <c r="EYZ293" s="13"/>
      <c r="EZA293" s="12"/>
      <c r="EZB293" s="12"/>
      <c r="EZC293" s="12"/>
      <c r="EZD293" s="13"/>
      <c r="EZE293" s="12"/>
      <c r="EZF293" s="12"/>
      <c r="EZG293" s="12"/>
      <c r="EZH293" s="13"/>
      <c r="EZI293" s="12"/>
      <c r="EZJ293" s="12"/>
      <c r="EZK293" s="12"/>
      <c r="EZL293" s="13"/>
      <c r="EZM293" s="12"/>
      <c r="EZN293" s="12"/>
      <c r="EZO293" s="12"/>
      <c r="EZP293" s="13"/>
      <c r="EZQ293" s="12"/>
      <c r="EZR293" s="12"/>
      <c r="EZS293" s="12"/>
      <c r="EZT293" s="13"/>
      <c r="EZU293" s="12"/>
      <c r="EZV293" s="12"/>
      <c r="EZW293" s="12"/>
      <c r="EZX293" s="13"/>
      <c r="EZY293" s="12"/>
      <c r="EZZ293" s="12"/>
      <c r="FAA293" s="12"/>
      <c r="FAB293" s="13"/>
      <c r="FAC293" s="12"/>
      <c r="FAD293" s="12"/>
      <c r="FAE293" s="12"/>
      <c r="FAF293" s="13"/>
      <c r="FAG293" s="12"/>
      <c r="FAH293" s="12"/>
      <c r="FAI293" s="12"/>
      <c r="FAJ293" s="13"/>
      <c r="FAK293" s="12"/>
      <c r="FAL293" s="12"/>
      <c r="FAM293" s="12"/>
      <c r="FAN293" s="13"/>
      <c r="FAO293" s="12"/>
      <c r="FAP293" s="12"/>
      <c r="FAQ293" s="12"/>
      <c r="FAR293" s="13"/>
      <c r="FAS293" s="12"/>
      <c r="FAT293" s="12"/>
      <c r="FAU293" s="12"/>
      <c r="FAV293" s="13"/>
      <c r="FAW293" s="12"/>
      <c r="FAX293" s="12"/>
      <c r="FAY293" s="12"/>
      <c r="FAZ293" s="13"/>
      <c r="FBA293" s="12"/>
      <c r="FBB293" s="12"/>
      <c r="FBC293" s="12"/>
      <c r="FBD293" s="13"/>
      <c r="FBE293" s="12"/>
      <c r="FBF293" s="12"/>
      <c r="FBG293" s="12"/>
      <c r="FBH293" s="13"/>
      <c r="FBI293" s="12"/>
      <c r="FBJ293" s="12"/>
      <c r="FBK293" s="12"/>
      <c r="FBL293" s="13"/>
      <c r="FBM293" s="12"/>
      <c r="FBN293" s="12"/>
      <c r="FBO293" s="12"/>
      <c r="FBP293" s="13"/>
      <c r="FBQ293" s="12"/>
      <c r="FBR293" s="12"/>
      <c r="FBS293" s="12"/>
      <c r="FBT293" s="13"/>
      <c r="FBU293" s="12"/>
      <c r="FBV293" s="12"/>
      <c r="FBW293" s="12"/>
      <c r="FBX293" s="13"/>
      <c r="FBY293" s="12"/>
      <c r="FBZ293" s="12"/>
      <c r="FCA293" s="12"/>
      <c r="FCB293" s="13"/>
      <c r="FCC293" s="12"/>
      <c r="FCD293" s="12"/>
      <c r="FCE293" s="12"/>
      <c r="FCF293" s="13"/>
      <c r="FCG293" s="12"/>
      <c r="FCH293" s="12"/>
      <c r="FCI293" s="12"/>
      <c r="FCJ293" s="13"/>
      <c r="FCK293" s="12"/>
      <c r="FCL293" s="12"/>
      <c r="FCM293" s="12"/>
      <c r="FCN293" s="13"/>
      <c r="FCO293" s="12"/>
      <c r="FCP293" s="12"/>
      <c r="FCQ293" s="12"/>
      <c r="FCR293" s="13"/>
      <c r="FCS293" s="12"/>
      <c r="FCT293" s="12"/>
      <c r="FCU293" s="12"/>
      <c r="FCV293" s="13"/>
      <c r="FCW293" s="12"/>
      <c r="FCX293" s="12"/>
      <c r="FCY293" s="12"/>
      <c r="FCZ293" s="13"/>
      <c r="FDA293" s="12"/>
      <c r="FDB293" s="12"/>
      <c r="FDC293" s="12"/>
      <c r="FDD293" s="13"/>
      <c r="FDE293" s="12"/>
      <c r="FDF293" s="12"/>
      <c r="FDG293" s="12"/>
      <c r="FDH293" s="13"/>
      <c r="FDI293" s="12"/>
      <c r="FDJ293" s="12"/>
      <c r="FDK293" s="12"/>
      <c r="FDL293" s="13"/>
      <c r="FDM293" s="12"/>
      <c r="FDN293" s="12"/>
      <c r="FDO293" s="12"/>
      <c r="FDP293" s="13"/>
      <c r="FDQ293" s="12"/>
      <c r="FDR293" s="12"/>
      <c r="FDS293" s="12"/>
      <c r="FDT293" s="13"/>
      <c r="FDU293" s="12"/>
      <c r="FDV293" s="12"/>
      <c r="FDW293" s="12"/>
      <c r="FDX293" s="13"/>
      <c r="FDY293" s="12"/>
      <c r="FDZ293" s="12"/>
      <c r="FEA293" s="12"/>
      <c r="FEB293" s="13"/>
      <c r="FEC293" s="12"/>
      <c r="FED293" s="12"/>
      <c r="FEE293" s="12"/>
      <c r="FEF293" s="13"/>
      <c r="FEG293" s="12"/>
      <c r="FEH293" s="12"/>
      <c r="FEI293" s="12"/>
      <c r="FEJ293" s="13"/>
      <c r="FEK293" s="12"/>
      <c r="FEL293" s="12"/>
      <c r="FEM293" s="12"/>
      <c r="FEN293" s="13"/>
      <c r="FEO293" s="12"/>
      <c r="FEP293" s="12"/>
      <c r="FEQ293" s="12"/>
      <c r="FER293" s="13"/>
      <c r="FES293" s="12"/>
      <c r="FET293" s="12"/>
      <c r="FEU293" s="12"/>
      <c r="FEV293" s="13"/>
      <c r="FEW293" s="12"/>
      <c r="FEX293" s="12"/>
      <c r="FEY293" s="12"/>
      <c r="FEZ293" s="13"/>
      <c r="FFA293" s="12"/>
      <c r="FFB293" s="12"/>
      <c r="FFC293" s="12"/>
      <c r="FFD293" s="13"/>
      <c r="FFE293" s="12"/>
      <c r="FFF293" s="12"/>
      <c r="FFG293" s="12"/>
      <c r="FFH293" s="13"/>
      <c r="FFI293" s="12"/>
      <c r="FFJ293" s="12"/>
      <c r="FFK293" s="12"/>
      <c r="FFL293" s="13"/>
      <c r="FFM293" s="12"/>
      <c r="FFN293" s="12"/>
      <c r="FFO293" s="12"/>
      <c r="FFP293" s="13"/>
      <c r="FFQ293" s="12"/>
      <c r="FFR293" s="12"/>
      <c r="FFS293" s="12"/>
      <c r="FFT293" s="13"/>
      <c r="FFU293" s="12"/>
      <c r="FFV293" s="12"/>
      <c r="FFW293" s="12"/>
      <c r="FFX293" s="13"/>
      <c r="FFY293" s="12"/>
      <c r="FFZ293" s="12"/>
      <c r="FGA293" s="12"/>
      <c r="FGB293" s="13"/>
      <c r="FGC293" s="12"/>
      <c r="FGD293" s="12"/>
      <c r="FGE293" s="12"/>
      <c r="FGF293" s="13"/>
      <c r="FGG293" s="12"/>
      <c r="FGH293" s="12"/>
      <c r="FGI293" s="12"/>
      <c r="FGJ293" s="13"/>
      <c r="FGK293" s="12"/>
      <c r="FGL293" s="12"/>
      <c r="FGM293" s="12"/>
      <c r="FGN293" s="13"/>
      <c r="FGO293" s="12"/>
      <c r="FGP293" s="12"/>
      <c r="FGQ293" s="12"/>
      <c r="FGR293" s="13"/>
      <c r="FGS293" s="12"/>
      <c r="FGT293" s="12"/>
      <c r="FGU293" s="12"/>
      <c r="FGV293" s="13"/>
      <c r="FGW293" s="12"/>
      <c r="FGX293" s="12"/>
      <c r="FGY293" s="12"/>
      <c r="FGZ293" s="13"/>
      <c r="FHA293" s="12"/>
      <c r="FHB293" s="12"/>
      <c r="FHC293" s="12"/>
      <c r="FHD293" s="13"/>
      <c r="FHE293" s="12"/>
      <c r="FHF293" s="12"/>
      <c r="FHG293" s="12"/>
      <c r="FHH293" s="13"/>
      <c r="FHI293" s="12"/>
      <c r="FHJ293" s="12"/>
      <c r="FHK293" s="12"/>
      <c r="FHL293" s="13"/>
      <c r="FHM293" s="12"/>
      <c r="FHN293" s="12"/>
      <c r="FHO293" s="12"/>
      <c r="FHP293" s="13"/>
      <c r="FHQ293" s="12"/>
      <c r="FHR293" s="12"/>
      <c r="FHS293" s="12"/>
      <c r="FHT293" s="13"/>
      <c r="FHU293" s="12"/>
      <c r="FHV293" s="12"/>
      <c r="FHW293" s="12"/>
      <c r="FHX293" s="13"/>
      <c r="FHY293" s="12"/>
      <c r="FHZ293" s="12"/>
      <c r="FIA293" s="12"/>
      <c r="FIB293" s="13"/>
      <c r="FIC293" s="12"/>
      <c r="FID293" s="12"/>
      <c r="FIE293" s="12"/>
      <c r="FIF293" s="13"/>
      <c r="FIG293" s="12"/>
      <c r="FIH293" s="12"/>
      <c r="FII293" s="12"/>
      <c r="FIJ293" s="13"/>
      <c r="FIK293" s="12"/>
      <c r="FIL293" s="12"/>
      <c r="FIM293" s="12"/>
      <c r="FIN293" s="13"/>
      <c r="FIO293" s="12"/>
      <c r="FIP293" s="12"/>
      <c r="FIQ293" s="12"/>
      <c r="FIR293" s="13"/>
      <c r="FIS293" s="12"/>
      <c r="FIT293" s="12"/>
      <c r="FIU293" s="12"/>
      <c r="FIV293" s="13"/>
      <c r="FIW293" s="12"/>
      <c r="FIX293" s="12"/>
      <c r="FIY293" s="12"/>
      <c r="FIZ293" s="13"/>
      <c r="FJA293" s="12"/>
      <c r="FJB293" s="12"/>
      <c r="FJC293" s="12"/>
      <c r="FJD293" s="13"/>
      <c r="FJE293" s="12"/>
      <c r="FJF293" s="12"/>
      <c r="FJG293" s="12"/>
      <c r="FJH293" s="13"/>
      <c r="FJI293" s="12"/>
      <c r="FJJ293" s="12"/>
      <c r="FJK293" s="12"/>
      <c r="FJL293" s="13"/>
      <c r="FJM293" s="12"/>
      <c r="FJN293" s="12"/>
      <c r="FJO293" s="12"/>
      <c r="FJP293" s="13"/>
      <c r="FJQ293" s="12"/>
      <c r="FJR293" s="12"/>
      <c r="FJS293" s="12"/>
      <c r="FJT293" s="13"/>
      <c r="FJU293" s="12"/>
      <c r="FJV293" s="12"/>
      <c r="FJW293" s="12"/>
      <c r="FJX293" s="13"/>
      <c r="FJY293" s="12"/>
      <c r="FJZ293" s="12"/>
      <c r="FKA293" s="12"/>
      <c r="FKB293" s="13"/>
      <c r="FKC293" s="12"/>
      <c r="FKD293" s="12"/>
      <c r="FKE293" s="12"/>
      <c r="FKF293" s="13"/>
      <c r="FKG293" s="12"/>
      <c r="FKH293" s="12"/>
      <c r="FKI293" s="12"/>
      <c r="FKJ293" s="13"/>
      <c r="FKK293" s="12"/>
      <c r="FKL293" s="12"/>
      <c r="FKM293" s="12"/>
      <c r="FKN293" s="13"/>
      <c r="FKO293" s="12"/>
      <c r="FKP293" s="12"/>
      <c r="FKQ293" s="12"/>
      <c r="FKR293" s="13"/>
      <c r="FKS293" s="12"/>
      <c r="FKT293" s="12"/>
      <c r="FKU293" s="12"/>
      <c r="FKV293" s="13"/>
      <c r="FKW293" s="12"/>
      <c r="FKX293" s="12"/>
      <c r="FKY293" s="12"/>
      <c r="FKZ293" s="13"/>
      <c r="FLA293" s="12"/>
      <c r="FLB293" s="12"/>
      <c r="FLC293" s="12"/>
      <c r="FLD293" s="13"/>
      <c r="FLE293" s="12"/>
      <c r="FLF293" s="12"/>
      <c r="FLG293" s="12"/>
      <c r="FLH293" s="13"/>
      <c r="FLI293" s="12"/>
      <c r="FLJ293" s="12"/>
      <c r="FLK293" s="12"/>
      <c r="FLL293" s="13"/>
      <c r="FLM293" s="12"/>
      <c r="FLN293" s="12"/>
      <c r="FLO293" s="12"/>
      <c r="FLP293" s="13"/>
      <c r="FLQ293" s="12"/>
      <c r="FLR293" s="12"/>
      <c r="FLS293" s="12"/>
      <c r="FLT293" s="13"/>
      <c r="FLU293" s="12"/>
      <c r="FLV293" s="12"/>
      <c r="FLW293" s="12"/>
      <c r="FLX293" s="13"/>
      <c r="FLY293" s="12"/>
      <c r="FLZ293" s="12"/>
      <c r="FMA293" s="12"/>
      <c r="FMB293" s="13"/>
      <c r="FMC293" s="12"/>
      <c r="FMD293" s="12"/>
      <c r="FME293" s="12"/>
      <c r="FMF293" s="13"/>
      <c r="FMG293" s="12"/>
      <c r="FMH293" s="12"/>
      <c r="FMI293" s="12"/>
      <c r="FMJ293" s="13"/>
      <c r="FMK293" s="12"/>
      <c r="FML293" s="12"/>
      <c r="FMM293" s="12"/>
      <c r="FMN293" s="13"/>
      <c r="FMO293" s="12"/>
      <c r="FMP293" s="12"/>
      <c r="FMQ293" s="12"/>
      <c r="FMR293" s="13"/>
      <c r="FMS293" s="12"/>
      <c r="FMT293" s="12"/>
      <c r="FMU293" s="12"/>
      <c r="FMV293" s="13"/>
      <c r="FMW293" s="12"/>
      <c r="FMX293" s="12"/>
      <c r="FMY293" s="12"/>
      <c r="FMZ293" s="13"/>
      <c r="FNA293" s="12"/>
      <c r="FNB293" s="12"/>
      <c r="FNC293" s="12"/>
      <c r="FND293" s="13"/>
      <c r="FNE293" s="12"/>
      <c r="FNF293" s="12"/>
      <c r="FNG293" s="12"/>
      <c r="FNH293" s="13"/>
      <c r="FNI293" s="12"/>
      <c r="FNJ293" s="12"/>
      <c r="FNK293" s="12"/>
      <c r="FNL293" s="13"/>
      <c r="FNM293" s="12"/>
      <c r="FNN293" s="12"/>
      <c r="FNO293" s="12"/>
      <c r="FNP293" s="13"/>
      <c r="FNQ293" s="12"/>
      <c r="FNR293" s="12"/>
      <c r="FNS293" s="12"/>
      <c r="FNT293" s="13"/>
      <c r="FNU293" s="12"/>
      <c r="FNV293" s="12"/>
      <c r="FNW293" s="12"/>
      <c r="FNX293" s="13"/>
      <c r="FNY293" s="12"/>
      <c r="FNZ293" s="12"/>
      <c r="FOA293" s="12"/>
      <c r="FOB293" s="13"/>
      <c r="FOC293" s="12"/>
      <c r="FOD293" s="12"/>
      <c r="FOE293" s="12"/>
      <c r="FOF293" s="13"/>
      <c r="FOG293" s="12"/>
      <c r="FOH293" s="12"/>
      <c r="FOI293" s="12"/>
      <c r="FOJ293" s="13"/>
      <c r="FOK293" s="12"/>
      <c r="FOL293" s="12"/>
      <c r="FOM293" s="12"/>
      <c r="FON293" s="13"/>
      <c r="FOO293" s="12"/>
      <c r="FOP293" s="12"/>
      <c r="FOQ293" s="12"/>
      <c r="FOR293" s="13"/>
      <c r="FOS293" s="12"/>
      <c r="FOT293" s="12"/>
      <c r="FOU293" s="12"/>
      <c r="FOV293" s="13"/>
      <c r="FOW293" s="12"/>
      <c r="FOX293" s="12"/>
      <c r="FOY293" s="12"/>
      <c r="FOZ293" s="13"/>
      <c r="FPA293" s="12"/>
      <c r="FPB293" s="12"/>
      <c r="FPC293" s="12"/>
      <c r="FPD293" s="13"/>
      <c r="FPE293" s="12"/>
      <c r="FPF293" s="12"/>
      <c r="FPG293" s="12"/>
      <c r="FPH293" s="13"/>
      <c r="FPI293" s="12"/>
      <c r="FPJ293" s="12"/>
      <c r="FPK293" s="12"/>
      <c r="FPL293" s="13"/>
      <c r="FPM293" s="12"/>
      <c r="FPN293" s="12"/>
      <c r="FPO293" s="12"/>
      <c r="FPP293" s="13"/>
      <c r="FPQ293" s="12"/>
      <c r="FPR293" s="12"/>
      <c r="FPS293" s="12"/>
      <c r="FPT293" s="13"/>
      <c r="FPU293" s="12"/>
      <c r="FPV293" s="12"/>
      <c r="FPW293" s="12"/>
      <c r="FPX293" s="13"/>
      <c r="FPY293" s="12"/>
      <c r="FPZ293" s="12"/>
      <c r="FQA293" s="12"/>
      <c r="FQB293" s="13"/>
      <c r="FQC293" s="12"/>
      <c r="FQD293" s="12"/>
      <c r="FQE293" s="12"/>
      <c r="FQF293" s="13"/>
      <c r="FQG293" s="12"/>
      <c r="FQH293" s="12"/>
      <c r="FQI293" s="12"/>
      <c r="FQJ293" s="13"/>
      <c r="FQK293" s="12"/>
      <c r="FQL293" s="12"/>
      <c r="FQM293" s="12"/>
      <c r="FQN293" s="13"/>
      <c r="FQO293" s="12"/>
      <c r="FQP293" s="12"/>
      <c r="FQQ293" s="12"/>
      <c r="FQR293" s="13"/>
      <c r="FQS293" s="12"/>
      <c r="FQT293" s="12"/>
      <c r="FQU293" s="12"/>
      <c r="FQV293" s="13"/>
      <c r="FQW293" s="12"/>
      <c r="FQX293" s="12"/>
      <c r="FQY293" s="12"/>
      <c r="FQZ293" s="13"/>
      <c r="FRA293" s="12"/>
      <c r="FRB293" s="12"/>
      <c r="FRC293" s="12"/>
      <c r="FRD293" s="13"/>
      <c r="FRE293" s="12"/>
      <c r="FRF293" s="12"/>
      <c r="FRG293" s="12"/>
      <c r="FRH293" s="13"/>
      <c r="FRI293" s="12"/>
      <c r="FRJ293" s="12"/>
      <c r="FRK293" s="12"/>
      <c r="FRL293" s="13"/>
      <c r="FRM293" s="12"/>
      <c r="FRN293" s="12"/>
      <c r="FRO293" s="12"/>
      <c r="FRP293" s="13"/>
      <c r="FRQ293" s="12"/>
      <c r="FRR293" s="12"/>
      <c r="FRS293" s="12"/>
      <c r="FRT293" s="13"/>
      <c r="FRU293" s="12"/>
      <c r="FRV293" s="12"/>
      <c r="FRW293" s="12"/>
      <c r="FRX293" s="13"/>
      <c r="FRY293" s="12"/>
      <c r="FRZ293" s="12"/>
      <c r="FSA293" s="12"/>
      <c r="FSB293" s="13"/>
      <c r="FSC293" s="12"/>
      <c r="FSD293" s="12"/>
      <c r="FSE293" s="12"/>
      <c r="FSF293" s="13"/>
      <c r="FSG293" s="12"/>
      <c r="FSH293" s="12"/>
      <c r="FSI293" s="12"/>
      <c r="FSJ293" s="13"/>
      <c r="FSK293" s="12"/>
      <c r="FSL293" s="12"/>
      <c r="FSM293" s="12"/>
      <c r="FSN293" s="13"/>
      <c r="FSO293" s="12"/>
      <c r="FSP293" s="12"/>
      <c r="FSQ293" s="12"/>
      <c r="FSR293" s="13"/>
      <c r="FSS293" s="12"/>
      <c r="FST293" s="12"/>
      <c r="FSU293" s="12"/>
      <c r="FSV293" s="13"/>
      <c r="FSW293" s="12"/>
      <c r="FSX293" s="12"/>
      <c r="FSY293" s="12"/>
      <c r="FSZ293" s="13"/>
      <c r="FTA293" s="12"/>
      <c r="FTB293" s="12"/>
      <c r="FTC293" s="12"/>
      <c r="FTD293" s="13"/>
      <c r="FTE293" s="12"/>
      <c r="FTF293" s="12"/>
      <c r="FTG293" s="12"/>
      <c r="FTH293" s="13"/>
      <c r="FTI293" s="12"/>
      <c r="FTJ293" s="12"/>
      <c r="FTK293" s="12"/>
      <c r="FTL293" s="13"/>
      <c r="FTM293" s="12"/>
      <c r="FTN293" s="12"/>
      <c r="FTO293" s="12"/>
      <c r="FTP293" s="13"/>
      <c r="FTQ293" s="12"/>
      <c r="FTR293" s="12"/>
      <c r="FTS293" s="12"/>
      <c r="FTT293" s="13"/>
      <c r="FTU293" s="12"/>
      <c r="FTV293" s="12"/>
      <c r="FTW293" s="12"/>
      <c r="FTX293" s="13"/>
      <c r="FTY293" s="12"/>
      <c r="FTZ293" s="12"/>
      <c r="FUA293" s="12"/>
      <c r="FUB293" s="13"/>
      <c r="FUC293" s="12"/>
      <c r="FUD293" s="12"/>
      <c r="FUE293" s="12"/>
      <c r="FUF293" s="13"/>
      <c r="FUG293" s="12"/>
      <c r="FUH293" s="12"/>
      <c r="FUI293" s="12"/>
      <c r="FUJ293" s="13"/>
      <c r="FUK293" s="12"/>
      <c r="FUL293" s="12"/>
      <c r="FUM293" s="12"/>
      <c r="FUN293" s="13"/>
      <c r="FUO293" s="12"/>
      <c r="FUP293" s="12"/>
      <c r="FUQ293" s="12"/>
      <c r="FUR293" s="13"/>
      <c r="FUS293" s="12"/>
      <c r="FUT293" s="12"/>
      <c r="FUU293" s="12"/>
      <c r="FUV293" s="13"/>
      <c r="FUW293" s="12"/>
      <c r="FUX293" s="12"/>
      <c r="FUY293" s="12"/>
      <c r="FUZ293" s="13"/>
      <c r="FVA293" s="12"/>
      <c r="FVB293" s="12"/>
      <c r="FVC293" s="12"/>
      <c r="FVD293" s="13"/>
      <c r="FVE293" s="12"/>
      <c r="FVF293" s="12"/>
      <c r="FVG293" s="12"/>
      <c r="FVH293" s="13"/>
      <c r="FVI293" s="12"/>
      <c r="FVJ293" s="12"/>
      <c r="FVK293" s="12"/>
      <c r="FVL293" s="13"/>
      <c r="FVM293" s="12"/>
      <c r="FVN293" s="12"/>
      <c r="FVO293" s="12"/>
      <c r="FVP293" s="13"/>
      <c r="FVQ293" s="12"/>
      <c r="FVR293" s="12"/>
      <c r="FVS293" s="12"/>
      <c r="FVT293" s="13"/>
      <c r="FVU293" s="12"/>
      <c r="FVV293" s="12"/>
      <c r="FVW293" s="12"/>
      <c r="FVX293" s="13"/>
      <c r="FVY293" s="12"/>
      <c r="FVZ293" s="12"/>
      <c r="FWA293" s="12"/>
      <c r="FWB293" s="13"/>
      <c r="FWC293" s="12"/>
      <c r="FWD293" s="12"/>
      <c r="FWE293" s="12"/>
      <c r="FWF293" s="13"/>
      <c r="FWG293" s="12"/>
      <c r="FWH293" s="12"/>
      <c r="FWI293" s="12"/>
      <c r="FWJ293" s="13"/>
      <c r="FWK293" s="12"/>
      <c r="FWL293" s="12"/>
      <c r="FWM293" s="12"/>
      <c r="FWN293" s="13"/>
      <c r="FWO293" s="12"/>
      <c r="FWP293" s="12"/>
      <c r="FWQ293" s="12"/>
      <c r="FWR293" s="13"/>
      <c r="FWS293" s="12"/>
      <c r="FWT293" s="12"/>
      <c r="FWU293" s="12"/>
      <c r="FWV293" s="13"/>
      <c r="FWW293" s="12"/>
      <c r="FWX293" s="12"/>
      <c r="FWY293" s="12"/>
      <c r="FWZ293" s="13"/>
      <c r="FXA293" s="12"/>
      <c r="FXB293" s="12"/>
      <c r="FXC293" s="12"/>
      <c r="FXD293" s="13"/>
      <c r="FXE293" s="12"/>
      <c r="FXF293" s="12"/>
      <c r="FXG293" s="12"/>
      <c r="FXH293" s="13"/>
      <c r="FXI293" s="12"/>
      <c r="FXJ293" s="12"/>
      <c r="FXK293" s="12"/>
      <c r="FXL293" s="13"/>
      <c r="FXM293" s="12"/>
      <c r="FXN293" s="12"/>
      <c r="FXO293" s="12"/>
      <c r="FXP293" s="13"/>
      <c r="FXQ293" s="12"/>
      <c r="FXR293" s="12"/>
      <c r="FXS293" s="12"/>
      <c r="FXT293" s="13"/>
      <c r="FXU293" s="12"/>
      <c r="FXV293" s="12"/>
      <c r="FXW293" s="12"/>
      <c r="FXX293" s="13"/>
      <c r="FXY293" s="12"/>
      <c r="FXZ293" s="12"/>
      <c r="FYA293" s="12"/>
      <c r="FYB293" s="13"/>
      <c r="FYC293" s="12"/>
      <c r="FYD293" s="12"/>
      <c r="FYE293" s="12"/>
      <c r="FYF293" s="13"/>
      <c r="FYG293" s="12"/>
      <c r="FYH293" s="12"/>
      <c r="FYI293" s="12"/>
      <c r="FYJ293" s="13"/>
      <c r="FYK293" s="12"/>
      <c r="FYL293" s="12"/>
      <c r="FYM293" s="12"/>
      <c r="FYN293" s="13"/>
      <c r="FYO293" s="12"/>
      <c r="FYP293" s="12"/>
      <c r="FYQ293" s="12"/>
      <c r="FYR293" s="13"/>
      <c r="FYS293" s="12"/>
      <c r="FYT293" s="12"/>
      <c r="FYU293" s="12"/>
      <c r="FYV293" s="13"/>
      <c r="FYW293" s="12"/>
      <c r="FYX293" s="12"/>
      <c r="FYY293" s="12"/>
      <c r="FYZ293" s="13"/>
      <c r="FZA293" s="12"/>
      <c r="FZB293" s="12"/>
      <c r="FZC293" s="12"/>
      <c r="FZD293" s="13"/>
      <c r="FZE293" s="12"/>
      <c r="FZF293" s="12"/>
      <c r="FZG293" s="12"/>
      <c r="FZH293" s="13"/>
      <c r="FZI293" s="12"/>
      <c r="FZJ293" s="12"/>
      <c r="FZK293" s="12"/>
      <c r="FZL293" s="13"/>
      <c r="FZM293" s="12"/>
      <c r="FZN293" s="12"/>
      <c r="FZO293" s="12"/>
      <c r="FZP293" s="13"/>
      <c r="FZQ293" s="12"/>
      <c r="FZR293" s="12"/>
      <c r="FZS293" s="12"/>
      <c r="FZT293" s="13"/>
      <c r="FZU293" s="12"/>
      <c r="FZV293" s="12"/>
      <c r="FZW293" s="12"/>
      <c r="FZX293" s="13"/>
      <c r="FZY293" s="12"/>
      <c r="FZZ293" s="12"/>
      <c r="GAA293" s="12"/>
      <c r="GAB293" s="13"/>
      <c r="GAC293" s="12"/>
      <c r="GAD293" s="12"/>
      <c r="GAE293" s="12"/>
      <c r="GAF293" s="13"/>
      <c r="GAG293" s="12"/>
      <c r="GAH293" s="12"/>
      <c r="GAI293" s="12"/>
      <c r="GAJ293" s="13"/>
      <c r="GAK293" s="12"/>
      <c r="GAL293" s="12"/>
      <c r="GAM293" s="12"/>
      <c r="GAN293" s="13"/>
      <c r="GAO293" s="12"/>
      <c r="GAP293" s="12"/>
      <c r="GAQ293" s="12"/>
      <c r="GAR293" s="13"/>
      <c r="GAS293" s="12"/>
      <c r="GAT293" s="12"/>
      <c r="GAU293" s="12"/>
      <c r="GAV293" s="13"/>
      <c r="GAW293" s="12"/>
      <c r="GAX293" s="12"/>
      <c r="GAY293" s="12"/>
      <c r="GAZ293" s="13"/>
      <c r="GBA293" s="12"/>
      <c r="GBB293" s="12"/>
      <c r="GBC293" s="12"/>
      <c r="GBD293" s="13"/>
      <c r="GBE293" s="12"/>
      <c r="GBF293" s="12"/>
      <c r="GBG293" s="12"/>
      <c r="GBH293" s="13"/>
      <c r="GBI293" s="12"/>
      <c r="GBJ293" s="12"/>
      <c r="GBK293" s="12"/>
      <c r="GBL293" s="13"/>
      <c r="GBM293" s="12"/>
      <c r="GBN293" s="12"/>
      <c r="GBO293" s="12"/>
      <c r="GBP293" s="13"/>
      <c r="GBQ293" s="12"/>
      <c r="GBR293" s="12"/>
      <c r="GBS293" s="12"/>
      <c r="GBT293" s="13"/>
      <c r="GBU293" s="12"/>
      <c r="GBV293" s="12"/>
      <c r="GBW293" s="12"/>
      <c r="GBX293" s="13"/>
      <c r="GBY293" s="12"/>
      <c r="GBZ293" s="12"/>
      <c r="GCA293" s="12"/>
      <c r="GCB293" s="13"/>
      <c r="GCC293" s="12"/>
      <c r="GCD293" s="12"/>
      <c r="GCE293" s="12"/>
      <c r="GCF293" s="13"/>
      <c r="GCG293" s="12"/>
      <c r="GCH293" s="12"/>
      <c r="GCI293" s="12"/>
      <c r="GCJ293" s="13"/>
      <c r="GCK293" s="12"/>
      <c r="GCL293" s="12"/>
      <c r="GCM293" s="12"/>
      <c r="GCN293" s="13"/>
      <c r="GCO293" s="12"/>
      <c r="GCP293" s="12"/>
      <c r="GCQ293" s="12"/>
      <c r="GCR293" s="13"/>
      <c r="GCS293" s="12"/>
      <c r="GCT293" s="12"/>
      <c r="GCU293" s="12"/>
      <c r="GCV293" s="13"/>
      <c r="GCW293" s="12"/>
      <c r="GCX293" s="12"/>
      <c r="GCY293" s="12"/>
      <c r="GCZ293" s="13"/>
      <c r="GDA293" s="12"/>
      <c r="GDB293" s="12"/>
      <c r="GDC293" s="12"/>
      <c r="GDD293" s="13"/>
      <c r="GDE293" s="12"/>
      <c r="GDF293" s="12"/>
      <c r="GDG293" s="12"/>
      <c r="GDH293" s="13"/>
      <c r="GDI293" s="12"/>
      <c r="GDJ293" s="12"/>
      <c r="GDK293" s="12"/>
      <c r="GDL293" s="13"/>
      <c r="GDM293" s="12"/>
      <c r="GDN293" s="12"/>
      <c r="GDO293" s="12"/>
      <c r="GDP293" s="13"/>
      <c r="GDQ293" s="12"/>
      <c r="GDR293" s="12"/>
      <c r="GDS293" s="12"/>
      <c r="GDT293" s="13"/>
      <c r="GDU293" s="12"/>
      <c r="GDV293" s="12"/>
      <c r="GDW293" s="12"/>
      <c r="GDX293" s="13"/>
      <c r="GDY293" s="12"/>
      <c r="GDZ293" s="12"/>
      <c r="GEA293" s="12"/>
      <c r="GEB293" s="13"/>
      <c r="GEC293" s="12"/>
      <c r="GED293" s="12"/>
      <c r="GEE293" s="12"/>
      <c r="GEF293" s="13"/>
      <c r="GEG293" s="12"/>
      <c r="GEH293" s="12"/>
      <c r="GEI293" s="12"/>
      <c r="GEJ293" s="13"/>
      <c r="GEK293" s="12"/>
      <c r="GEL293" s="12"/>
      <c r="GEM293" s="12"/>
      <c r="GEN293" s="13"/>
      <c r="GEO293" s="12"/>
      <c r="GEP293" s="12"/>
      <c r="GEQ293" s="12"/>
      <c r="GER293" s="13"/>
      <c r="GES293" s="12"/>
      <c r="GET293" s="12"/>
      <c r="GEU293" s="12"/>
      <c r="GEV293" s="13"/>
      <c r="GEW293" s="12"/>
      <c r="GEX293" s="12"/>
      <c r="GEY293" s="12"/>
      <c r="GEZ293" s="13"/>
      <c r="GFA293" s="12"/>
      <c r="GFB293" s="12"/>
      <c r="GFC293" s="12"/>
      <c r="GFD293" s="13"/>
      <c r="GFE293" s="12"/>
      <c r="GFF293" s="12"/>
      <c r="GFG293" s="12"/>
      <c r="GFH293" s="13"/>
      <c r="GFI293" s="12"/>
      <c r="GFJ293" s="12"/>
      <c r="GFK293" s="12"/>
      <c r="GFL293" s="13"/>
      <c r="GFM293" s="12"/>
      <c r="GFN293" s="12"/>
      <c r="GFO293" s="12"/>
      <c r="GFP293" s="13"/>
      <c r="GFQ293" s="12"/>
      <c r="GFR293" s="12"/>
      <c r="GFS293" s="12"/>
      <c r="GFT293" s="13"/>
      <c r="GFU293" s="12"/>
      <c r="GFV293" s="12"/>
      <c r="GFW293" s="12"/>
      <c r="GFX293" s="13"/>
      <c r="GFY293" s="12"/>
      <c r="GFZ293" s="12"/>
      <c r="GGA293" s="12"/>
      <c r="GGB293" s="13"/>
      <c r="GGC293" s="12"/>
      <c r="GGD293" s="12"/>
      <c r="GGE293" s="12"/>
      <c r="GGF293" s="13"/>
      <c r="GGG293" s="12"/>
      <c r="GGH293" s="12"/>
      <c r="GGI293" s="12"/>
      <c r="GGJ293" s="13"/>
      <c r="GGK293" s="12"/>
      <c r="GGL293" s="12"/>
      <c r="GGM293" s="12"/>
      <c r="GGN293" s="13"/>
      <c r="GGO293" s="12"/>
      <c r="GGP293" s="12"/>
      <c r="GGQ293" s="12"/>
      <c r="GGR293" s="13"/>
      <c r="GGS293" s="12"/>
      <c r="GGT293" s="12"/>
      <c r="GGU293" s="12"/>
      <c r="GGV293" s="13"/>
      <c r="GGW293" s="12"/>
      <c r="GGX293" s="12"/>
      <c r="GGY293" s="12"/>
      <c r="GGZ293" s="13"/>
      <c r="GHA293" s="12"/>
      <c r="GHB293" s="12"/>
      <c r="GHC293" s="12"/>
      <c r="GHD293" s="13"/>
      <c r="GHE293" s="12"/>
      <c r="GHF293" s="12"/>
      <c r="GHG293" s="12"/>
      <c r="GHH293" s="13"/>
      <c r="GHI293" s="12"/>
      <c r="GHJ293" s="12"/>
      <c r="GHK293" s="12"/>
      <c r="GHL293" s="13"/>
      <c r="GHM293" s="12"/>
      <c r="GHN293" s="12"/>
      <c r="GHO293" s="12"/>
      <c r="GHP293" s="13"/>
      <c r="GHQ293" s="12"/>
      <c r="GHR293" s="12"/>
      <c r="GHS293" s="12"/>
      <c r="GHT293" s="13"/>
      <c r="GHU293" s="12"/>
      <c r="GHV293" s="12"/>
      <c r="GHW293" s="12"/>
      <c r="GHX293" s="13"/>
      <c r="GHY293" s="12"/>
      <c r="GHZ293" s="12"/>
      <c r="GIA293" s="12"/>
      <c r="GIB293" s="13"/>
      <c r="GIC293" s="12"/>
      <c r="GID293" s="12"/>
      <c r="GIE293" s="12"/>
      <c r="GIF293" s="13"/>
      <c r="GIG293" s="12"/>
      <c r="GIH293" s="12"/>
      <c r="GII293" s="12"/>
      <c r="GIJ293" s="13"/>
      <c r="GIK293" s="12"/>
      <c r="GIL293" s="12"/>
      <c r="GIM293" s="12"/>
      <c r="GIN293" s="13"/>
      <c r="GIO293" s="12"/>
      <c r="GIP293" s="12"/>
      <c r="GIQ293" s="12"/>
      <c r="GIR293" s="13"/>
      <c r="GIS293" s="12"/>
      <c r="GIT293" s="12"/>
      <c r="GIU293" s="12"/>
      <c r="GIV293" s="13"/>
      <c r="GIW293" s="12"/>
      <c r="GIX293" s="12"/>
      <c r="GIY293" s="12"/>
      <c r="GIZ293" s="13"/>
      <c r="GJA293" s="12"/>
      <c r="GJB293" s="12"/>
      <c r="GJC293" s="12"/>
      <c r="GJD293" s="13"/>
      <c r="GJE293" s="12"/>
      <c r="GJF293" s="12"/>
      <c r="GJG293" s="12"/>
      <c r="GJH293" s="13"/>
      <c r="GJI293" s="12"/>
      <c r="GJJ293" s="12"/>
      <c r="GJK293" s="12"/>
      <c r="GJL293" s="13"/>
      <c r="GJM293" s="12"/>
      <c r="GJN293" s="12"/>
      <c r="GJO293" s="12"/>
      <c r="GJP293" s="13"/>
      <c r="GJQ293" s="12"/>
      <c r="GJR293" s="12"/>
      <c r="GJS293" s="12"/>
      <c r="GJT293" s="13"/>
      <c r="GJU293" s="12"/>
      <c r="GJV293" s="12"/>
      <c r="GJW293" s="12"/>
      <c r="GJX293" s="13"/>
      <c r="GJY293" s="12"/>
      <c r="GJZ293" s="12"/>
      <c r="GKA293" s="12"/>
      <c r="GKB293" s="13"/>
      <c r="GKC293" s="12"/>
      <c r="GKD293" s="12"/>
      <c r="GKE293" s="12"/>
      <c r="GKF293" s="13"/>
      <c r="GKG293" s="12"/>
      <c r="GKH293" s="12"/>
      <c r="GKI293" s="12"/>
      <c r="GKJ293" s="13"/>
      <c r="GKK293" s="12"/>
      <c r="GKL293" s="12"/>
      <c r="GKM293" s="12"/>
      <c r="GKN293" s="13"/>
      <c r="GKO293" s="12"/>
      <c r="GKP293" s="12"/>
      <c r="GKQ293" s="12"/>
      <c r="GKR293" s="13"/>
      <c r="GKS293" s="12"/>
      <c r="GKT293" s="12"/>
      <c r="GKU293" s="12"/>
      <c r="GKV293" s="13"/>
      <c r="GKW293" s="12"/>
      <c r="GKX293" s="12"/>
      <c r="GKY293" s="12"/>
      <c r="GKZ293" s="13"/>
      <c r="GLA293" s="12"/>
      <c r="GLB293" s="12"/>
      <c r="GLC293" s="12"/>
      <c r="GLD293" s="13"/>
      <c r="GLE293" s="12"/>
      <c r="GLF293" s="12"/>
      <c r="GLG293" s="12"/>
      <c r="GLH293" s="13"/>
      <c r="GLI293" s="12"/>
      <c r="GLJ293" s="12"/>
      <c r="GLK293" s="12"/>
      <c r="GLL293" s="13"/>
      <c r="GLM293" s="12"/>
      <c r="GLN293" s="12"/>
      <c r="GLO293" s="12"/>
      <c r="GLP293" s="13"/>
      <c r="GLQ293" s="12"/>
      <c r="GLR293" s="12"/>
      <c r="GLS293" s="12"/>
      <c r="GLT293" s="13"/>
      <c r="GLU293" s="12"/>
      <c r="GLV293" s="12"/>
      <c r="GLW293" s="12"/>
      <c r="GLX293" s="13"/>
      <c r="GLY293" s="12"/>
      <c r="GLZ293" s="12"/>
      <c r="GMA293" s="12"/>
      <c r="GMB293" s="13"/>
      <c r="GMC293" s="12"/>
      <c r="GMD293" s="12"/>
      <c r="GME293" s="12"/>
      <c r="GMF293" s="13"/>
      <c r="GMG293" s="12"/>
      <c r="GMH293" s="12"/>
      <c r="GMI293" s="12"/>
      <c r="GMJ293" s="13"/>
      <c r="GMK293" s="12"/>
      <c r="GML293" s="12"/>
      <c r="GMM293" s="12"/>
      <c r="GMN293" s="13"/>
      <c r="GMO293" s="12"/>
      <c r="GMP293" s="12"/>
      <c r="GMQ293" s="12"/>
      <c r="GMR293" s="13"/>
      <c r="GMS293" s="12"/>
      <c r="GMT293" s="12"/>
      <c r="GMU293" s="12"/>
      <c r="GMV293" s="13"/>
      <c r="GMW293" s="12"/>
      <c r="GMX293" s="12"/>
      <c r="GMY293" s="12"/>
      <c r="GMZ293" s="13"/>
      <c r="GNA293" s="12"/>
      <c r="GNB293" s="12"/>
      <c r="GNC293" s="12"/>
      <c r="GND293" s="13"/>
      <c r="GNE293" s="12"/>
      <c r="GNF293" s="12"/>
      <c r="GNG293" s="12"/>
      <c r="GNH293" s="13"/>
      <c r="GNI293" s="12"/>
      <c r="GNJ293" s="12"/>
      <c r="GNK293" s="12"/>
      <c r="GNL293" s="13"/>
      <c r="GNM293" s="12"/>
      <c r="GNN293" s="12"/>
      <c r="GNO293" s="12"/>
      <c r="GNP293" s="13"/>
      <c r="GNQ293" s="12"/>
      <c r="GNR293" s="12"/>
      <c r="GNS293" s="12"/>
      <c r="GNT293" s="13"/>
      <c r="GNU293" s="12"/>
      <c r="GNV293" s="12"/>
      <c r="GNW293" s="12"/>
      <c r="GNX293" s="13"/>
      <c r="GNY293" s="12"/>
      <c r="GNZ293" s="12"/>
      <c r="GOA293" s="12"/>
      <c r="GOB293" s="13"/>
      <c r="GOC293" s="12"/>
      <c r="GOD293" s="12"/>
      <c r="GOE293" s="12"/>
      <c r="GOF293" s="13"/>
      <c r="GOG293" s="12"/>
      <c r="GOH293" s="12"/>
      <c r="GOI293" s="12"/>
      <c r="GOJ293" s="13"/>
      <c r="GOK293" s="12"/>
      <c r="GOL293" s="12"/>
      <c r="GOM293" s="12"/>
      <c r="GON293" s="13"/>
      <c r="GOO293" s="12"/>
      <c r="GOP293" s="12"/>
      <c r="GOQ293" s="12"/>
      <c r="GOR293" s="13"/>
      <c r="GOS293" s="12"/>
      <c r="GOT293" s="12"/>
      <c r="GOU293" s="12"/>
      <c r="GOV293" s="13"/>
      <c r="GOW293" s="12"/>
      <c r="GOX293" s="12"/>
      <c r="GOY293" s="12"/>
      <c r="GOZ293" s="13"/>
      <c r="GPA293" s="12"/>
      <c r="GPB293" s="12"/>
      <c r="GPC293" s="12"/>
      <c r="GPD293" s="13"/>
      <c r="GPE293" s="12"/>
      <c r="GPF293" s="12"/>
      <c r="GPG293" s="12"/>
      <c r="GPH293" s="13"/>
      <c r="GPI293" s="12"/>
      <c r="GPJ293" s="12"/>
      <c r="GPK293" s="12"/>
      <c r="GPL293" s="13"/>
      <c r="GPM293" s="12"/>
      <c r="GPN293" s="12"/>
      <c r="GPO293" s="12"/>
      <c r="GPP293" s="13"/>
      <c r="GPQ293" s="12"/>
      <c r="GPR293" s="12"/>
      <c r="GPS293" s="12"/>
      <c r="GPT293" s="13"/>
      <c r="GPU293" s="12"/>
      <c r="GPV293" s="12"/>
      <c r="GPW293" s="12"/>
      <c r="GPX293" s="13"/>
      <c r="GPY293" s="12"/>
      <c r="GPZ293" s="12"/>
      <c r="GQA293" s="12"/>
      <c r="GQB293" s="13"/>
      <c r="GQC293" s="12"/>
      <c r="GQD293" s="12"/>
      <c r="GQE293" s="12"/>
      <c r="GQF293" s="13"/>
      <c r="GQG293" s="12"/>
      <c r="GQH293" s="12"/>
      <c r="GQI293" s="12"/>
      <c r="GQJ293" s="13"/>
      <c r="GQK293" s="12"/>
      <c r="GQL293" s="12"/>
      <c r="GQM293" s="12"/>
      <c r="GQN293" s="13"/>
      <c r="GQO293" s="12"/>
      <c r="GQP293" s="12"/>
      <c r="GQQ293" s="12"/>
      <c r="GQR293" s="13"/>
      <c r="GQS293" s="12"/>
      <c r="GQT293" s="12"/>
      <c r="GQU293" s="12"/>
      <c r="GQV293" s="13"/>
      <c r="GQW293" s="12"/>
      <c r="GQX293" s="12"/>
      <c r="GQY293" s="12"/>
      <c r="GQZ293" s="13"/>
      <c r="GRA293" s="12"/>
      <c r="GRB293" s="12"/>
      <c r="GRC293" s="12"/>
      <c r="GRD293" s="13"/>
      <c r="GRE293" s="12"/>
      <c r="GRF293" s="12"/>
      <c r="GRG293" s="12"/>
      <c r="GRH293" s="13"/>
      <c r="GRI293" s="12"/>
      <c r="GRJ293" s="12"/>
      <c r="GRK293" s="12"/>
      <c r="GRL293" s="13"/>
      <c r="GRM293" s="12"/>
      <c r="GRN293" s="12"/>
      <c r="GRO293" s="12"/>
      <c r="GRP293" s="13"/>
      <c r="GRQ293" s="12"/>
      <c r="GRR293" s="12"/>
      <c r="GRS293" s="12"/>
      <c r="GRT293" s="13"/>
      <c r="GRU293" s="12"/>
      <c r="GRV293" s="12"/>
      <c r="GRW293" s="12"/>
      <c r="GRX293" s="13"/>
      <c r="GRY293" s="12"/>
      <c r="GRZ293" s="12"/>
      <c r="GSA293" s="12"/>
      <c r="GSB293" s="13"/>
      <c r="GSC293" s="12"/>
      <c r="GSD293" s="12"/>
      <c r="GSE293" s="12"/>
      <c r="GSF293" s="13"/>
      <c r="GSG293" s="12"/>
      <c r="GSH293" s="12"/>
      <c r="GSI293" s="12"/>
      <c r="GSJ293" s="13"/>
      <c r="GSK293" s="12"/>
      <c r="GSL293" s="12"/>
      <c r="GSM293" s="12"/>
      <c r="GSN293" s="13"/>
      <c r="GSO293" s="12"/>
      <c r="GSP293" s="12"/>
      <c r="GSQ293" s="12"/>
      <c r="GSR293" s="13"/>
      <c r="GSS293" s="12"/>
      <c r="GST293" s="12"/>
      <c r="GSU293" s="12"/>
      <c r="GSV293" s="13"/>
      <c r="GSW293" s="12"/>
      <c r="GSX293" s="12"/>
      <c r="GSY293" s="12"/>
      <c r="GSZ293" s="13"/>
      <c r="GTA293" s="12"/>
      <c r="GTB293" s="12"/>
      <c r="GTC293" s="12"/>
      <c r="GTD293" s="13"/>
      <c r="GTE293" s="12"/>
      <c r="GTF293" s="12"/>
      <c r="GTG293" s="12"/>
      <c r="GTH293" s="13"/>
      <c r="GTI293" s="12"/>
      <c r="GTJ293" s="12"/>
      <c r="GTK293" s="12"/>
      <c r="GTL293" s="13"/>
      <c r="GTM293" s="12"/>
      <c r="GTN293" s="12"/>
      <c r="GTO293" s="12"/>
      <c r="GTP293" s="13"/>
      <c r="GTQ293" s="12"/>
      <c r="GTR293" s="12"/>
      <c r="GTS293" s="12"/>
      <c r="GTT293" s="13"/>
      <c r="GTU293" s="12"/>
      <c r="GTV293" s="12"/>
      <c r="GTW293" s="12"/>
      <c r="GTX293" s="13"/>
      <c r="GTY293" s="12"/>
      <c r="GTZ293" s="12"/>
      <c r="GUA293" s="12"/>
      <c r="GUB293" s="13"/>
      <c r="GUC293" s="12"/>
      <c r="GUD293" s="12"/>
      <c r="GUE293" s="12"/>
      <c r="GUF293" s="13"/>
      <c r="GUG293" s="12"/>
      <c r="GUH293" s="12"/>
      <c r="GUI293" s="12"/>
      <c r="GUJ293" s="13"/>
      <c r="GUK293" s="12"/>
      <c r="GUL293" s="12"/>
      <c r="GUM293" s="12"/>
      <c r="GUN293" s="13"/>
      <c r="GUO293" s="12"/>
      <c r="GUP293" s="12"/>
      <c r="GUQ293" s="12"/>
      <c r="GUR293" s="13"/>
      <c r="GUS293" s="12"/>
      <c r="GUT293" s="12"/>
      <c r="GUU293" s="12"/>
      <c r="GUV293" s="13"/>
      <c r="GUW293" s="12"/>
      <c r="GUX293" s="12"/>
      <c r="GUY293" s="12"/>
      <c r="GUZ293" s="13"/>
      <c r="GVA293" s="12"/>
      <c r="GVB293" s="12"/>
      <c r="GVC293" s="12"/>
      <c r="GVD293" s="13"/>
      <c r="GVE293" s="12"/>
      <c r="GVF293" s="12"/>
      <c r="GVG293" s="12"/>
      <c r="GVH293" s="13"/>
      <c r="GVI293" s="12"/>
      <c r="GVJ293" s="12"/>
      <c r="GVK293" s="12"/>
      <c r="GVL293" s="13"/>
      <c r="GVM293" s="12"/>
      <c r="GVN293" s="12"/>
      <c r="GVO293" s="12"/>
      <c r="GVP293" s="13"/>
      <c r="GVQ293" s="12"/>
      <c r="GVR293" s="12"/>
      <c r="GVS293" s="12"/>
      <c r="GVT293" s="13"/>
      <c r="GVU293" s="12"/>
      <c r="GVV293" s="12"/>
      <c r="GVW293" s="12"/>
      <c r="GVX293" s="13"/>
      <c r="GVY293" s="12"/>
      <c r="GVZ293" s="12"/>
      <c r="GWA293" s="12"/>
      <c r="GWB293" s="13"/>
      <c r="GWC293" s="12"/>
      <c r="GWD293" s="12"/>
      <c r="GWE293" s="12"/>
      <c r="GWF293" s="13"/>
      <c r="GWG293" s="12"/>
      <c r="GWH293" s="12"/>
      <c r="GWI293" s="12"/>
      <c r="GWJ293" s="13"/>
      <c r="GWK293" s="12"/>
      <c r="GWL293" s="12"/>
      <c r="GWM293" s="12"/>
      <c r="GWN293" s="13"/>
      <c r="GWO293" s="12"/>
      <c r="GWP293" s="12"/>
      <c r="GWQ293" s="12"/>
      <c r="GWR293" s="13"/>
      <c r="GWS293" s="12"/>
      <c r="GWT293" s="12"/>
      <c r="GWU293" s="12"/>
      <c r="GWV293" s="13"/>
      <c r="GWW293" s="12"/>
      <c r="GWX293" s="12"/>
      <c r="GWY293" s="12"/>
      <c r="GWZ293" s="13"/>
      <c r="GXA293" s="12"/>
      <c r="GXB293" s="12"/>
      <c r="GXC293" s="12"/>
      <c r="GXD293" s="13"/>
      <c r="GXE293" s="12"/>
      <c r="GXF293" s="12"/>
      <c r="GXG293" s="12"/>
      <c r="GXH293" s="13"/>
      <c r="GXI293" s="12"/>
      <c r="GXJ293" s="12"/>
      <c r="GXK293" s="12"/>
      <c r="GXL293" s="13"/>
      <c r="GXM293" s="12"/>
      <c r="GXN293" s="12"/>
      <c r="GXO293" s="12"/>
      <c r="GXP293" s="13"/>
      <c r="GXQ293" s="12"/>
      <c r="GXR293" s="12"/>
      <c r="GXS293" s="12"/>
      <c r="GXT293" s="13"/>
      <c r="GXU293" s="12"/>
      <c r="GXV293" s="12"/>
      <c r="GXW293" s="12"/>
      <c r="GXX293" s="13"/>
      <c r="GXY293" s="12"/>
      <c r="GXZ293" s="12"/>
      <c r="GYA293" s="12"/>
      <c r="GYB293" s="13"/>
      <c r="GYC293" s="12"/>
      <c r="GYD293" s="12"/>
      <c r="GYE293" s="12"/>
      <c r="GYF293" s="13"/>
      <c r="GYG293" s="12"/>
      <c r="GYH293" s="12"/>
      <c r="GYI293" s="12"/>
      <c r="GYJ293" s="13"/>
      <c r="GYK293" s="12"/>
      <c r="GYL293" s="12"/>
      <c r="GYM293" s="12"/>
      <c r="GYN293" s="13"/>
      <c r="GYO293" s="12"/>
      <c r="GYP293" s="12"/>
      <c r="GYQ293" s="12"/>
      <c r="GYR293" s="13"/>
      <c r="GYS293" s="12"/>
      <c r="GYT293" s="12"/>
      <c r="GYU293" s="12"/>
      <c r="GYV293" s="13"/>
      <c r="GYW293" s="12"/>
      <c r="GYX293" s="12"/>
      <c r="GYY293" s="12"/>
      <c r="GYZ293" s="13"/>
      <c r="GZA293" s="12"/>
      <c r="GZB293" s="12"/>
      <c r="GZC293" s="12"/>
      <c r="GZD293" s="13"/>
      <c r="GZE293" s="12"/>
      <c r="GZF293" s="12"/>
      <c r="GZG293" s="12"/>
      <c r="GZH293" s="13"/>
      <c r="GZI293" s="12"/>
      <c r="GZJ293" s="12"/>
      <c r="GZK293" s="12"/>
      <c r="GZL293" s="13"/>
      <c r="GZM293" s="12"/>
      <c r="GZN293" s="12"/>
      <c r="GZO293" s="12"/>
      <c r="GZP293" s="13"/>
      <c r="GZQ293" s="12"/>
      <c r="GZR293" s="12"/>
      <c r="GZS293" s="12"/>
      <c r="GZT293" s="13"/>
      <c r="GZU293" s="12"/>
      <c r="GZV293" s="12"/>
      <c r="GZW293" s="12"/>
      <c r="GZX293" s="13"/>
      <c r="GZY293" s="12"/>
      <c r="GZZ293" s="12"/>
      <c r="HAA293" s="12"/>
      <c r="HAB293" s="13"/>
      <c r="HAC293" s="12"/>
      <c r="HAD293" s="12"/>
      <c r="HAE293" s="12"/>
      <c r="HAF293" s="13"/>
      <c r="HAG293" s="12"/>
      <c r="HAH293" s="12"/>
      <c r="HAI293" s="12"/>
      <c r="HAJ293" s="13"/>
      <c r="HAK293" s="12"/>
      <c r="HAL293" s="12"/>
      <c r="HAM293" s="12"/>
      <c r="HAN293" s="13"/>
      <c r="HAO293" s="12"/>
      <c r="HAP293" s="12"/>
      <c r="HAQ293" s="12"/>
      <c r="HAR293" s="13"/>
      <c r="HAS293" s="12"/>
      <c r="HAT293" s="12"/>
      <c r="HAU293" s="12"/>
      <c r="HAV293" s="13"/>
      <c r="HAW293" s="12"/>
      <c r="HAX293" s="12"/>
      <c r="HAY293" s="12"/>
      <c r="HAZ293" s="13"/>
      <c r="HBA293" s="12"/>
      <c r="HBB293" s="12"/>
      <c r="HBC293" s="12"/>
      <c r="HBD293" s="13"/>
      <c r="HBE293" s="12"/>
      <c r="HBF293" s="12"/>
      <c r="HBG293" s="12"/>
      <c r="HBH293" s="13"/>
      <c r="HBI293" s="12"/>
      <c r="HBJ293" s="12"/>
      <c r="HBK293" s="12"/>
      <c r="HBL293" s="13"/>
      <c r="HBM293" s="12"/>
      <c r="HBN293" s="12"/>
      <c r="HBO293" s="12"/>
      <c r="HBP293" s="13"/>
      <c r="HBQ293" s="12"/>
      <c r="HBR293" s="12"/>
      <c r="HBS293" s="12"/>
      <c r="HBT293" s="13"/>
      <c r="HBU293" s="12"/>
      <c r="HBV293" s="12"/>
      <c r="HBW293" s="12"/>
      <c r="HBX293" s="13"/>
      <c r="HBY293" s="12"/>
      <c r="HBZ293" s="12"/>
      <c r="HCA293" s="12"/>
      <c r="HCB293" s="13"/>
      <c r="HCC293" s="12"/>
      <c r="HCD293" s="12"/>
      <c r="HCE293" s="12"/>
      <c r="HCF293" s="13"/>
      <c r="HCG293" s="12"/>
      <c r="HCH293" s="12"/>
      <c r="HCI293" s="12"/>
      <c r="HCJ293" s="13"/>
      <c r="HCK293" s="12"/>
      <c r="HCL293" s="12"/>
      <c r="HCM293" s="12"/>
      <c r="HCN293" s="13"/>
      <c r="HCO293" s="12"/>
      <c r="HCP293" s="12"/>
      <c r="HCQ293" s="12"/>
      <c r="HCR293" s="13"/>
      <c r="HCS293" s="12"/>
      <c r="HCT293" s="12"/>
      <c r="HCU293" s="12"/>
      <c r="HCV293" s="13"/>
      <c r="HCW293" s="12"/>
      <c r="HCX293" s="12"/>
      <c r="HCY293" s="12"/>
      <c r="HCZ293" s="13"/>
      <c r="HDA293" s="12"/>
      <c r="HDB293" s="12"/>
      <c r="HDC293" s="12"/>
      <c r="HDD293" s="13"/>
      <c r="HDE293" s="12"/>
      <c r="HDF293" s="12"/>
      <c r="HDG293" s="12"/>
      <c r="HDH293" s="13"/>
      <c r="HDI293" s="12"/>
      <c r="HDJ293" s="12"/>
      <c r="HDK293" s="12"/>
      <c r="HDL293" s="13"/>
      <c r="HDM293" s="12"/>
      <c r="HDN293" s="12"/>
      <c r="HDO293" s="12"/>
      <c r="HDP293" s="13"/>
      <c r="HDQ293" s="12"/>
      <c r="HDR293" s="12"/>
      <c r="HDS293" s="12"/>
      <c r="HDT293" s="13"/>
      <c r="HDU293" s="12"/>
      <c r="HDV293" s="12"/>
      <c r="HDW293" s="12"/>
      <c r="HDX293" s="13"/>
      <c r="HDY293" s="12"/>
      <c r="HDZ293" s="12"/>
      <c r="HEA293" s="12"/>
      <c r="HEB293" s="13"/>
      <c r="HEC293" s="12"/>
      <c r="HED293" s="12"/>
      <c r="HEE293" s="12"/>
      <c r="HEF293" s="13"/>
      <c r="HEG293" s="12"/>
      <c r="HEH293" s="12"/>
      <c r="HEI293" s="12"/>
      <c r="HEJ293" s="13"/>
      <c r="HEK293" s="12"/>
      <c r="HEL293" s="12"/>
      <c r="HEM293" s="12"/>
      <c r="HEN293" s="13"/>
      <c r="HEO293" s="12"/>
      <c r="HEP293" s="12"/>
      <c r="HEQ293" s="12"/>
      <c r="HER293" s="13"/>
      <c r="HES293" s="12"/>
      <c r="HET293" s="12"/>
      <c r="HEU293" s="12"/>
      <c r="HEV293" s="13"/>
      <c r="HEW293" s="12"/>
      <c r="HEX293" s="12"/>
      <c r="HEY293" s="12"/>
      <c r="HEZ293" s="13"/>
      <c r="HFA293" s="12"/>
      <c r="HFB293" s="12"/>
      <c r="HFC293" s="12"/>
      <c r="HFD293" s="13"/>
      <c r="HFE293" s="12"/>
      <c r="HFF293" s="12"/>
      <c r="HFG293" s="12"/>
      <c r="HFH293" s="13"/>
      <c r="HFI293" s="12"/>
      <c r="HFJ293" s="12"/>
      <c r="HFK293" s="12"/>
      <c r="HFL293" s="13"/>
      <c r="HFM293" s="12"/>
      <c r="HFN293" s="12"/>
      <c r="HFO293" s="12"/>
      <c r="HFP293" s="13"/>
      <c r="HFQ293" s="12"/>
      <c r="HFR293" s="12"/>
      <c r="HFS293" s="12"/>
      <c r="HFT293" s="13"/>
      <c r="HFU293" s="12"/>
      <c r="HFV293" s="12"/>
      <c r="HFW293" s="12"/>
      <c r="HFX293" s="13"/>
      <c r="HFY293" s="12"/>
      <c r="HFZ293" s="12"/>
      <c r="HGA293" s="12"/>
      <c r="HGB293" s="13"/>
      <c r="HGC293" s="12"/>
      <c r="HGD293" s="12"/>
      <c r="HGE293" s="12"/>
      <c r="HGF293" s="13"/>
      <c r="HGG293" s="12"/>
      <c r="HGH293" s="12"/>
      <c r="HGI293" s="12"/>
      <c r="HGJ293" s="13"/>
      <c r="HGK293" s="12"/>
      <c r="HGL293" s="12"/>
      <c r="HGM293" s="12"/>
      <c r="HGN293" s="13"/>
      <c r="HGO293" s="12"/>
      <c r="HGP293" s="12"/>
      <c r="HGQ293" s="12"/>
      <c r="HGR293" s="13"/>
      <c r="HGS293" s="12"/>
      <c r="HGT293" s="12"/>
      <c r="HGU293" s="12"/>
      <c r="HGV293" s="13"/>
      <c r="HGW293" s="12"/>
      <c r="HGX293" s="12"/>
      <c r="HGY293" s="12"/>
      <c r="HGZ293" s="13"/>
      <c r="HHA293" s="12"/>
      <c r="HHB293" s="12"/>
      <c r="HHC293" s="12"/>
      <c r="HHD293" s="13"/>
      <c r="HHE293" s="12"/>
      <c r="HHF293" s="12"/>
      <c r="HHG293" s="12"/>
      <c r="HHH293" s="13"/>
      <c r="HHI293" s="12"/>
      <c r="HHJ293" s="12"/>
      <c r="HHK293" s="12"/>
      <c r="HHL293" s="13"/>
      <c r="HHM293" s="12"/>
      <c r="HHN293" s="12"/>
      <c r="HHO293" s="12"/>
      <c r="HHP293" s="13"/>
      <c r="HHQ293" s="12"/>
      <c r="HHR293" s="12"/>
      <c r="HHS293" s="12"/>
      <c r="HHT293" s="13"/>
      <c r="HHU293" s="12"/>
      <c r="HHV293" s="12"/>
      <c r="HHW293" s="12"/>
      <c r="HHX293" s="13"/>
      <c r="HHY293" s="12"/>
      <c r="HHZ293" s="12"/>
      <c r="HIA293" s="12"/>
      <c r="HIB293" s="13"/>
      <c r="HIC293" s="12"/>
      <c r="HID293" s="12"/>
      <c r="HIE293" s="12"/>
      <c r="HIF293" s="13"/>
      <c r="HIG293" s="12"/>
      <c r="HIH293" s="12"/>
      <c r="HII293" s="12"/>
      <c r="HIJ293" s="13"/>
      <c r="HIK293" s="12"/>
      <c r="HIL293" s="12"/>
      <c r="HIM293" s="12"/>
      <c r="HIN293" s="13"/>
      <c r="HIO293" s="12"/>
      <c r="HIP293" s="12"/>
      <c r="HIQ293" s="12"/>
      <c r="HIR293" s="13"/>
      <c r="HIS293" s="12"/>
      <c r="HIT293" s="12"/>
      <c r="HIU293" s="12"/>
      <c r="HIV293" s="13"/>
      <c r="HIW293" s="12"/>
      <c r="HIX293" s="12"/>
      <c r="HIY293" s="12"/>
      <c r="HIZ293" s="13"/>
      <c r="HJA293" s="12"/>
      <c r="HJB293" s="12"/>
      <c r="HJC293" s="12"/>
      <c r="HJD293" s="13"/>
      <c r="HJE293" s="12"/>
      <c r="HJF293" s="12"/>
      <c r="HJG293" s="12"/>
      <c r="HJH293" s="13"/>
      <c r="HJI293" s="12"/>
      <c r="HJJ293" s="12"/>
      <c r="HJK293" s="12"/>
      <c r="HJL293" s="13"/>
      <c r="HJM293" s="12"/>
      <c r="HJN293" s="12"/>
      <c r="HJO293" s="12"/>
      <c r="HJP293" s="13"/>
      <c r="HJQ293" s="12"/>
      <c r="HJR293" s="12"/>
      <c r="HJS293" s="12"/>
      <c r="HJT293" s="13"/>
      <c r="HJU293" s="12"/>
      <c r="HJV293" s="12"/>
      <c r="HJW293" s="12"/>
      <c r="HJX293" s="13"/>
      <c r="HJY293" s="12"/>
      <c r="HJZ293" s="12"/>
      <c r="HKA293" s="12"/>
      <c r="HKB293" s="13"/>
      <c r="HKC293" s="12"/>
      <c r="HKD293" s="12"/>
      <c r="HKE293" s="12"/>
      <c r="HKF293" s="13"/>
      <c r="HKG293" s="12"/>
      <c r="HKH293" s="12"/>
      <c r="HKI293" s="12"/>
      <c r="HKJ293" s="13"/>
      <c r="HKK293" s="12"/>
      <c r="HKL293" s="12"/>
      <c r="HKM293" s="12"/>
      <c r="HKN293" s="13"/>
      <c r="HKO293" s="12"/>
      <c r="HKP293" s="12"/>
      <c r="HKQ293" s="12"/>
      <c r="HKR293" s="13"/>
      <c r="HKS293" s="12"/>
      <c r="HKT293" s="12"/>
      <c r="HKU293" s="12"/>
      <c r="HKV293" s="13"/>
      <c r="HKW293" s="12"/>
      <c r="HKX293" s="12"/>
      <c r="HKY293" s="12"/>
      <c r="HKZ293" s="13"/>
      <c r="HLA293" s="12"/>
      <c r="HLB293" s="12"/>
      <c r="HLC293" s="12"/>
      <c r="HLD293" s="13"/>
      <c r="HLE293" s="12"/>
      <c r="HLF293" s="12"/>
      <c r="HLG293" s="12"/>
      <c r="HLH293" s="13"/>
      <c r="HLI293" s="12"/>
      <c r="HLJ293" s="12"/>
      <c r="HLK293" s="12"/>
      <c r="HLL293" s="13"/>
      <c r="HLM293" s="12"/>
      <c r="HLN293" s="12"/>
      <c r="HLO293" s="12"/>
      <c r="HLP293" s="13"/>
      <c r="HLQ293" s="12"/>
      <c r="HLR293" s="12"/>
      <c r="HLS293" s="12"/>
      <c r="HLT293" s="13"/>
      <c r="HLU293" s="12"/>
      <c r="HLV293" s="12"/>
      <c r="HLW293" s="12"/>
      <c r="HLX293" s="13"/>
      <c r="HLY293" s="12"/>
      <c r="HLZ293" s="12"/>
      <c r="HMA293" s="12"/>
      <c r="HMB293" s="13"/>
      <c r="HMC293" s="12"/>
      <c r="HMD293" s="12"/>
      <c r="HME293" s="12"/>
      <c r="HMF293" s="13"/>
      <c r="HMG293" s="12"/>
      <c r="HMH293" s="12"/>
      <c r="HMI293" s="12"/>
      <c r="HMJ293" s="13"/>
      <c r="HMK293" s="12"/>
      <c r="HML293" s="12"/>
      <c r="HMM293" s="12"/>
      <c r="HMN293" s="13"/>
      <c r="HMO293" s="12"/>
      <c r="HMP293" s="12"/>
      <c r="HMQ293" s="12"/>
      <c r="HMR293" s="13"/>
      <c r="HMS293" s="12"/>
      <c r="HMT293" s="12"/>
      <c r="HMU293" s="12"/>
      <c r="HMV293" s="13"/>
      <c r="HMW293" s="12"/>
      <c r="HMX293" s="12"/>
      <c r="HMY293" s="12"/>
      <c r="HMZ293" s="13"/>
      <c r="HNA293" s="12"/>
      <c r="HNB293" s="12"/>
      <c r="HNC293" s="12"/>
      <c r="HND293" s="13"/>
      <c r="HNE293" s="12"/>
      <c r="HNF293" s="12"/>
      <c r="HNG293" s="12"/>
      <c r="HNH293" s="13"/>
      <c r="HNI293" s="12"/>
      <c r="HNJ293" s="12"/>
      <c r="HNK293" s="12"/>
      <c r="HNL293" s="13"/>
      <c r="HNM293" s="12"/>
      <c r="HNN293" s="12"/>
      <c r="HNO293" s="12"/>
      <c r="HNP293" s="13"/>
      <c r="HNQ293" s="12"/>
      <c r="HNR293" s="12"/>
      <c r="HNS293" s="12"/>
      <c r="HNT293" s="13"/>
      <c r="HNU293" s="12"/>
      <c r="HNV293" s="12"/>
      <c r="HNW293" s="12"/>
      <c r="HNX293" s="13"/>
      <c r="HNY293" s="12"/>
      <c r="HNZ293" s="12"/>
      <c r="HOA293" s="12"/>
      <c r="HOB293" s="13"/>
      <c r="HOC293" s="12"/>
      <c r="HOD293" s="12"/>
      <c r="HOE293" s="12"/>
      <c r="HOF293" s="13"/>
      <c r="HOG293" s="12"/>
      <c r="HOH293" s="12"/>
      <c r="HOI293" s="12"/>
      <c r="HOJ293" s="13"/>
      <c r="HOK293" s="12"/>
      <c r="HOL293" s="12"/>
      <c r="HOM293" s="12"/>
      <c r="HON293" s="13"/>
      <c r="HOO293" s="12"/>
      <c r="HOP293" s="12"/>
      <c r="HOQ293" s="12"/>
      <c r="HOR293" s="13"/>
      <c r="HOS293" s="12"/>
      <c r="HOT293" s="12"/>
      <c r="HOU293" s="12"/>
      <c r="HOV293" s="13"/>
      <c r="HOW293" s="12"/>
      <c r="HOX293" s="12"/>
      <c r="HOY293" s="12"/>
      <c r="HOZ293" s="13"/>
      <c r="HPA293" s="12"/>
      <c r="HPB293" s="12"/>
      <c r="HPC293" s="12"/>
      <c r="HPD293" s="13"/>
      <c r="HPE293" s="12"/>
      <c r="HPF293" s="12"/>
      <c r="HPG293" s="12"/>
      <c r="HPH293" s="13"/>
      <c r="HPI293" s="12"/>
      <c r="HPJ293" s="12"/>
      <c r="HPK293" s="12"/>
      <c r="HPL293" s="13"/>
      <c r="HPM293" s="12"/>
      <c r="HPN293" s="12"/>
      <c r="HPO293" s="12"/>
      <c r="HPP293" s="13"/>
      <c r="HPQ293" s="12"/>
      <c r="HPR293" s="12"/>
      <c r="HPS293" s="12"/>
      <c r="HPT293" s="13"/>
      <c r="HPU293" s="12"/>
      <c r="HPV293" s="12"/>
      <c r="HPW293" s="12"/>
      <c r="HPX293" s="13"/>
      <c r="HPY293" s="12"/>
      <c r="HPZ293" s="12"/>
      <c r="HQA293" s="12"/>
      <c r="HQB293" s="13"/>
      <c r="HQC293" s="12"/>
      <c r="HQD293" s="12"/>
      <c r="HQE293" s="12"/>
      <c r="HQF293" s="13"/>
      <c r="HQG293" s="12"/>
      <c r="HQH293" s="12"/>
      <c r="HQI293" s="12"/>
      <c r="HQJ293" s="13"/>
      <c r="HQK293" s="12"/>
      <c r="HQL293" s="12"/>
      <c r="HQM293" s="12"/>
      <c r="HQN293" s="13"/>
      <c r="HQO293" s="12"/>
      <c r="HQP293" s="12"/>
      <c r="HQQ293" s="12"/>
      <c r="HQR293" s="13"/>
      <c r="HQS293" s="12"/>
      <c r="HQT293" s="12"/>
      <c r="HQU293" s="12"/>
      <c r="HQV293" s="13"/>
      <c r="HQW293" s="12"/>
      <c r="HQX293" s="12"/>
      <c r="HQY293" s="12"/>
      <c r="HQZ293" s="13"/>
      <c r="HRA293" s="12"/>
      <c r="HRB293" s="12"/>
      <c r="HRC293" s="12"/>
      <c r="HRD293" s="13"/>
      <c r="HRE293" s="12"/>
      <c r="HRF293" s="12"/>
      <c r="HRG293" s="12"/>
      <c r="HRH293" s="13"/>
      <c r="HRI293" s="12"/>
      <c r="HRJ293" s="12"/>
      <c r="HRK293" s="12"/>
      <c r="HRL293" s="13"/>
      <c r="HRM293" s="12"/>
      <c r="HRN293" s="12"/>
      <c r="HRO293" s="12"/>
      <c r="HRP293" s="13"/>
      <c r="HRQ293" s="12"/>
      <c r="HRR293" s="12"/>
      <c r="HRS293" s="12"/>
      <c r="HRT293" s="13"/>
      <c r="HRU293" s="12"/>
      <c r="HRV293" s="12"/>
      <c r="HRW293" s="12"/>
      <c r="HRX293" s="13"/>
      <c r="HRY293" s="12"/>
      <c r="HRZ293" s="12"/>
      <c r="HSA293" s="12"/>
      <c r="HSB293" s="13"/>
      <c r="HSC293" s="12"/>
      <c r="HSD293" s="12"/>
      <c r="HSE293" s="12"/>
      <c r="HSF293" s="13"/>
      <c r="HSG293" s="12"/>
      <c r="HSH293" s="12"/>
      <c r="HSI293" s="12"/>
      <c r="HSJ293" s="13"/>
      <c r="HSK293" s="12"/>
      <c r="HSL293" s="12"/>
      <c r="HSM293" s="12"/>
      <c r="HSN293" s="13"/>
      <c r="HSO293" s="12"/>
      <c r="HSP293" s="12"/>
      <c r="HSQ293" s="12"/>
      <c r="HSR293" s="13"/>
      <c r="HSS293" s="12"/>
      <c r="HST293" s="12"/>
      <c r="HSU293" s="12"/>
      <c r="HSV293" s="13"/>
      <c r="HSW293" s="12"/>
      <c r="HSX293" s="12"/>
      <c r="HSY293" s="12"/>
      <c r="HSZ293" s="13"/>
      <c r="HTA293" s="12"/>
      <c r="HTB293" s="12"/>
      <c r="HTC293" s="12"/>
      <c r="HTD293" s="13"/>
      <c r="HTE293" s="12"/>
      <c r="HTF293" s="12"/>
      <c r="HTG293" s="12"/>
      <c r="HTH293" s="13"/>
      <c r="HTI293" s="12"/>
      <c r="HTJ293" s="12"/>
      <c r="HTK293" s="12"/>
      <c r="HTL293" s="13"/>
      <c r="HTM293" s="12"/>
      <c r="HTN293" s="12"/>
      <c r="HTO293" s="12"/>
      <c r="HTP293" s="13"/>
      <c r="HTQ293" s="12"/>
      <c r="HTR293" s="12"/>
      <c r="HTS293" s="12"/>
      <c r="HTT293" s="13"/>
      <c r="HTU293" s="12"/>
      <c r="HTV293" s="12"/>
      <c r="HTW293" s="12"/>
      <c r="HTX293" s="13"/>
      <c r="HTY293" s="12"/>
      <c r="HTZ293" s="12"/>
      <c r="HUA293" s="12"/>
      <c r="HUB293" s="13"/>
      <c r="HUC293" s="12"/>
      <c r="HUD293" s="12"/>
      <c r="HUE293" s="12"/>
      <c r="HUF293" s="13"/>
      <c r="HUG293" s="12"/>
      <c r="HUH293" s="12"/>
      <c r="HUI293" s="12"/>
      <c r="HUJ293" s="13"/>
      <c r="HUK293" s="12"/>
      <c r="HUL293" s="12"/>
      <c r="HUM293" s="12"/>
      <c r="HUN293" s="13"/>
      <c r="HUO293" s="12"/>
      <c r="HUP293" s="12"/>
      <c r="HUQ293" s="12"/>
      <c r="HUR293" s="13"/>
      <c r="HUS293" s="12"/>
      <c r="HUT293" s="12"/>
      <c r="HUU293" s="12"/>
      <c r="HUV293" s="13"/>
      <c r="HUW293" s="12"/>
      <c r="HUX293" s="12"/>
      <c r="HUY293" s="12"/>
      <c r="HUZ293" s="13"/>
      <c r="HVA293" s="12"/>
      <c r="HVB293" s="12"/>
      <c r="HVC293" s="12"/>
      <c r="HVD293" s="13"/>
      <c r="HVE293" s="12"/>
      <c r="HVF293" s="12"/>
      <c r="HVG293" s="12"/>
      <c r="HVH293" s="13"/>
      <c r="HVI293" s="12"/>
      <c r="HVJ293" s="12"/>
      <c r="HVK293" s="12"/>
      <c r="HVL293" s="13"/>
      <c r="HVM293" s="12"/>
      <c r="HVN293" s="12"/>
      <c r="HVO293" s="12"/>
      <c r="HVP293" s="13"/>
      <c r="HVQ293" s="12"/>
      <c r="HVR293" s="12"/>
      <c r="HVS293" s="12"/>
      <c r="HVT293" s="13"/>
      <c r="HVU293" s="12"/>
      <c r="HVV293" s="12"/>
      <c r="HVW293" s="12"/>
      <c r="HVX293" s="13"/>
      <c r="HVY293" s="12"/>
      <c r="HVZ293" s="12"/>
      <c r="HWA293" s="12"/>
      <c r="HWB293" s="13"/>
      <c r="HWC293" s="12"/>
      <c r="HWD293" s="12"/>
      <c r="HWE293" s="12"/>
      <c r="HWF293" s="13"/>
      <c r="HWG293" s="12"/>
      <c r="HWH293" s="12"/>
      <c r="HWI293" s="12"/>
      <c r="HWJ293" s="13"/>
      <c r="HWK293" s="12"/>
      <c r="HWL293" s="12"/>
      <c r="HWM293" s="12"/>
      <c r="HWN293" s="13"/>
      <c r="HWO293" s="12"/>
      <c r="HWP293" s="12"/>
      <c r="HWQ293" s="12"/>
      <c r="HWR293" s="13"/>
      <c r="HWS293" s="12"/>
      <c r="HWT293" s="12"/>
      <c r="HWU293" s="12"/>
      <c r="HWV293" s="13"/>
      <c r="HWW293" s="12"/>
      <c r="HWX293" s="12"/>
      <c r="HWY293" s="12"/>
      <c r="HWZ293" s="13"/>
      <c r="HXA293" s="12"/>
      <c r="HXB293" s="12"/>
      <c r="HXC293" s="12"/>
      <c r="HXD293" s="13"/>
      <c r="HXE293" s="12"/>
      <c r="HXF293" s="12"/>
      <c r="HXG293" s="12"/>
      <c r="HXH293" s="13"/>
      <c r="HXI293" s="12"/>
      <c r="HXJ293" s="12"/>
      <c r="HXK293" s="12"/>
      <c r="HXL293" s="13"/>
      <c r="HXM293" s="12"/>
      <c r="HXN293" s="12"/>
      <c r="HXO293" s="12"/>
      <c r="HXP293" s="13"/>
      <c r="HXQ293" s="12"/>
      <c r="HXR293" s="12"/>
      <c r="HXS293" s="12"/>
      <c r="HXT293" s="13"/>
      <c r="HXU293" s="12"/>
      <c r="HXV293" s="12"/>
      <c r="HXW293" s="12"/>
      <c r="HXX293" s="13"/>
      <c r="HXY293" s="12"/>
      <c r="HXZ293" s="12"/>
      <c r="HYA293" s="12"/>
      <c r="HYB293" s="13"/>
      <c r="HYC293" s="12"/>
      <c r="HYD293" s="12"/>
      <c r="HYE293" s="12"/>
      <c r="HYF293" s="13"/>
      <c r="HYG293" s="12"/>
      <c r="HYH293" s="12"/>
      <c r="HYI293" s="12"/>
      <c r="HYJ293" s="13"/>
      <c r="HYK293" s="12"/>
      <c r="HYL293" s="12"/>
      <c r="HYM293" s="12"/>
      <c r="HYN293" s="13"/>
      <c r="HYO293" s="12"/>
      <c r="HYP293" s="12"/>
      <c r="HYQ293" s="12"/>
      <c r="HYR293" s="13"/>
      <c r="HYS293" s="12"/>
      <c r="HYT293" s="12"/>
      <c r="HYU293" s="12"/>
      <c r="HYV293" s="13"/>
      <c r="HYW293" s="12"/>
      <c r="HYX293" s="12"/>
      <c r="HYY293" s="12"/>
      <c r="HYZ293" s="13"/>
      <c r="HZA293" s="12"/>
      <c r="HZB293" s="12"/>
      <c r="HZC293" s="12"/>
      <c r="HZD293" s="13"/>
      <c r="HZE293" s="12"/>
      <c r="HZF293" s="12"/>
      <c r="HZG293" s="12"/>
      <c r="HZH293" s="13"/>
      <c r="HZI293" s="12"/>
      <c r="HZJ293" s="12"/>
      <c r="HZK293" s="12"/>
      <c r="HZL293" s="13"/>
      <c r="HZM293" s="12"/>
      <c r="HZN293" s="12"/>
      <c r="HZO293" s="12"/>
      <c r="HZP293" s="13"/>
      <c r="HZQ293" s="12"/>
      <c r="HZR293" s="12"/>
      <c r="HZS293" s="12"/>
      <c r="HZT293" s="13"/>
      <c r="HZU293" s="12"/>
      <c r="HZV293" s="12"/>
      <c r="HZW293" s="12"/>
      <c r="HZX293" s="13"/>
      <c r="HZY293" s="12"/>
      <c r="HZZ293" s="12"/>
      <c r="IAA293" s="12"/>
      <c r="IAB293" s="13"/>
      <c r="IAC293" s="12"/>
      <c r="IAD293" s="12"/>
      <c r="IAE293" s="12"/>
      <c r="IAF293" s="13"/>
      <c r="IAG293" s="12"/>
      <c r="IAH293" s="12"/>
      <c r="IAI293" s="12"/>
      <c r="IAJ293" s="13"/>
      <c r="IAK293" s="12"/>
      <c r="IAL293" s="12"/>
      <c r="IAM293" s="12"/>
      <c r="IAN293" s="13"/>
      <c r="IAO293" s="12"/>
      <c r="IAP293" s="12"/>
      <c r="IAQ293" s="12"/>
      <c r="IAR293" s="13"/>
      <c r="IAS293" s="12"/>
      <c r="IAT293" s="12"/>
      <c r="IAU293" s="12"/>
      <c r="IAV293" s="13"/>
      <c r="IAW293" s="12"/>
      <c r="IAX293" s="12"/>
      <c r="IAY293" s="12"/>
      <c r="IAZ293" s="13"/>
      <c r="IBA293" s="12"/>
      <c r="IBB293" s="12"/>
      <c r="IBC293" s="12"/>
      <c r="IBD293" s="13"/>
      <c r="IBE293" s="12"/>
      <c r="IBF293" s="12"/>
      <c r="IBG293" s="12"/>
      <c r="IBH293" s="13"/>
      <c r="IBI293" s="12"/>
      <c r="IBJ293" s="12"/>
      <c r="IBK293" s="12"/>
      <c r="IBL293" s="13"/>
      <c r="IBM293" s="12"/>
      <c r="IBN293" s="12"/>
      <c r="IBO293" s="12"/>
      <c r="IBP293" s="13"/>
      <c r="IBQ293" s="12"/>
      <c r="IBR293" s="12"/>
      <c r="IBS293" s="12"/>
      <c r="IBT293" s="13"/>
      <c r="IBU293" s="12"/>
      <c r="IBV293" s="12"/>
      <c r="IBW293" s="12"/>
      <c r="IBX293" s="13"/>
      <c r="IBY293" s="12"/>
      <c r="IBZ293" s="12"/>
      <c r="ICA293" s="12"/>
      <c r="ICB293" s="13"/>
      <c r="ICC293" s="12"/>
      <c r="ICD293" s="12"/>
      <c r="ICE293" s="12"/>
      <c r="ICF293" s="13"/>
      <c r="ICG293" s="12"/>
      <c r="ICH293" s="12"/>
      <c r="ICI293" s="12"/>
      <c r="ICJ293" s="13"/>
      <c r="ICK293" s="12"/>
      <c r="ICL293" s="12"/>
      <c r="ICM293" s="12"/>
      <c r="ICN293" s="13"/>
      <c r="ICO293" s="12"/>
      <c r="ICP293" s="12"/>
      <c r="ICQ293" s="12"/>
      <c r="ICR293" s="13"/>
      <c r="ICS293" s="12"/>
      <c r="ICT293" s="12"/>
      <c r="ICU293" s="12"/>
      <c r="ICV293" s="13"/>
      <c r="ICW293" s="12"/>
      <c r="ICX293" s="12"/>
      <c r="ICY293" s="12"/>
      <c r="ICZ293" s="13"/>
      <c r="IDA293" s="12"/>
      <c r="IDB293" s="12"/>
      <c r="IDC293" s="12"/>
      <c r="IDD293" s="13"/>
      <c r="IDE293" s="12"/>
      <c r="IDF293" s="12"/>
      <c r="IDG293" s="12"/>
      <c r="IDH293" s="13"/>
      <c r="IDI293" s="12"/>
      <c r="IDJ293" s="12"/>
      <c r="IDK293" s="12"/>
      <c r="IDL293" s="13"/>
      <c r="IDM293" s="12"/>
      <c r="IDN293" s="12"/>
      <c r="IDO293" s="12"/>
      <c r="IDP293" s="13"/>
      <c r="IDQ293" s="12"/>
      <c r="IDR293" s="12"/>
      <c r="IDS293" s="12"/>
      <c r="IDT293" s="13"/>
      <c r="IDU293" s="12"/>
      <c r="IDV293" s="12"/>
      <c r="IDW293" s="12"/>
      <c r="IDX293" s="13"/>
      <c r="IDY293" s="12"/>
      <c r="IDZ293" s="12"/>
      <c r="IEA293" s="12"/>
      <c r="IEB293" s="13"/>
      <c r="IEC293" s="12"/>
      <c r="IED293" s="12"/>
      <c r="IEE293" s="12"/>
      <c r="IEF293" s="13"/>
      <c r="IEG293" s="12"/>
      <c r="IEH293" s="12"/>
      <c r="IEI293" s="12"/>
      <c r="IEJ293" s="13"/>
      <c r="IEK293" s="12"/>
      <c r="IEL293" s="12"/>
      <c r="IEM293" s="12"/>
      <c r="IEN293" s="13"/>
      <c r="IEO293" s="12"/>
      <c r="IEP293" s="12"/>
      <c r="IEQ293" s="12"/>
      <c r="IER293" s="13"/>
      <c r="IES293" s="12"/>
      <c r="IET293" s="12"/>
      <c r="IEU293" s="12"/>
      <c r="IEV293" s="13"/>
      <c r="IEW293" s="12"/>
      <c r="IEX293" s="12"/>
      <c r="IEY293" s="12"/>
      <c r="IEZ293" s="13"/>
      <c r="IFA293" s="12"/>
      <c r="IFB293" s="12"/>
      <c r="IFC293" s="12"/>
      <c r="IFD293" s="13"/>
      <c r="IFE293" s="12"/>
      <c r="IFF293" s="12"/>
      <c r="IFG293" s="12"/>
      <c r="IFH293" s="13"/>
      <c r="IFI293" s="12"/>
      <c r="IFJ293" s="12"/>
      <c r="IFK293" s="12"/>
      <c r="IFL293" s="13"/>
      <c r="IFM293" s="12"/>
      <c r="IFN293" s="12"/>
      <c r="IFO293" s="12"/>
      <c r="IFP293" s="13"/>
      <c r="IFQ293" s="12"/>
      <c r="IFR293" s="12"/>
      <c r="IFS293" s="12"/>
      <c r="IFT293" s="13"/>
      <c r="IFU293" s="12"/>
      <c r="IFV293" s="12"/>
      <c r="IFW293" s="12"/>
      <c r="IFX293" s="13"/>
      <c r="IFY293" s="12"/>
      <c r="IFZ293" s="12"/>
      <c r="IGA293" s="12"/>
      <c r="IGB293" s="13"/>
      <c r="IGC293" s="12"/>
      <c r="IGD293" s="12"/>
      <c r="IGE293" s="12"/>
      <c r="IGF293" s="13"/>
      <c r="IGG293" s="12"/>
      <c r="IGH293" s="12"/>
      <c r="IGI293" s="12"/>
      <c r="IGJ293" s="13"/>
      <c r="IGK293" s="12"/>
      <c r="IGL293" s="12"/>
      <c r="IGM293" s="12"/>
      <c r="IGN293" s="13"/>
      <c r="IGO293" s="12"/>
      <c r="IGP293" s="12"/>
      <c r="IGQ293" s="12"/>
      <c r="IGR293" s="13"/>
      <c r="IGS293" s="12"/>
      <c r="IGT293" s="12"/>
      <c r="IGU293" s="12"/>
      <c r="IGV293" s="13"/>
      <c r="IGW293" s="12"/>
      <c r="IGX293" s="12"/>
      <c r="IGY293" s="12"/>
      <c r="IGZ293" s="13"/>
      <c r="IHA293" s="12"/>
      <c r="IHB293" s="12"/>
      <c r="IHC293" s="12"/>
      <c r="IHD293" s="13"/>
      <c r="IHE293" s="12"/>
      <c r="IHF293" s="12"/>
      <c r="IHG293" s="12"/>
      <c r="IHH293" s="13"/>
      <c r="IHI293" s="12"/>
      <c r="IHJ293" s="12"/>
      <c r="IHK293" s="12"/>
      <c r="IHL293" s="13"/>
      <c r="IHM293" s="12"/>
      <c r="IHN293" s="12"/>
      <c r="IHO293" s="12"/>
      <c r="IHP293" s="13"/>
      <c r="IHQ293" s="12"/>
      <c r="IHR293" s="12"/>
      <c r="IHS293" s="12"/>
      <c r="IHT293" s="13"/>
      <c r="IHU293" s="12"/>
      <c r="IHV293" s="12"/>
      <c r="IHW293" s="12"/>
      <c r="IHX293" s="13"/>
      <c r="IHY293" s="12"/>
      <c r="IHZ293" s="12"/>
      <c r="IIA293" s="12"/>
      <c r="IIB293" s="13"/>
      <c r="IIC293" s="12"/>
      <c r="IID293" s="12"/>
      <c r="IIE293" s="12"/>
      <c r="IIF293" s="13"/>
      <c r="IIG293" s="12"/>
      <c r="IIH293" s="12"/>
      <c r="III293" s="12"/>
      <c r="IIJ293" s="13"/>
      <c r="IIK293" s="12"/>
      <c r="IIL293" s="12"/>
      <c r="IIM293" s="12"/>
      <c r="IIN293" s="13"/>
      <c r="IIO293" s="12"/>
      <c r="IIP293" s="12"/>
      <c r="IIQ293" s="12"/>
      <c r="IIR293" s="13"/>
      <c r="IIS293" s="12"/>
      <c r="IIT293" s="12"/>
      <c r="IIU293" s="12"/>
      <c r="IIV293" s="13"/>
      <c r="IIW293" s="12"/>
      <c r="IIX293" s="12"/>
      <c r="IIY293" s="12"/>
      <c r="IIZ293" s="13"/>
      <c r="IJA293" s="12"/>
      <c r="IJB293" s="12"/>
      <c r="IJC293" s="12"/>
      <c r="IJD293" s="13"/>
      <c r="IJE293" s="12"/>
      <c r="IJF293" s="12"/>
      <c r="IJG293" s="12"/>
      <c r="IJH293" s="13"/>
      <c r="IJI293" s="12"/>
      <c r="IJJ293" s="12"/>
      <c r="IJK293" s="12"/>
      <c r="IJL293" s="13"/>
      <c r="IJM293" s="12"/>
      <c r="IJN293" s="12"/>
      <c r="IJO293" s="12"/>
      <c r="IJP293" s="13"/>
      <c r="IJQ293" s="12"/>
      <c r="IJR293" s="12"/>
      <c r="IJS293" s="12"/>
      <c r="IJT293" s="13"/>
      <c r="IJU293" s="12"/>
      <c r="IJV293" s="12"/>
      <c r="IJW293" s="12"/>
      <c r="IJX293" s="13"/>
      <c r="IJY293" s="12"/>
      <c r="IJZ293" s="12"/>
      <c r="IKA293" s="12"/>
      <c r="IKB293" s="13"/>
      <c r="IKC293" s="12"/>
      <c r="IKD293" s="12"/>
      <c r="IKE293" s="12"/>
      <c r="IKF293" s="13"/>
      <c r="IKG293" s="12"/>
      <c r="IKH293" s="12"/>
      <c r="IKI293" s="12"/>
      <c r="IKJ293" s="13"/>
      <c r="IKK293" s="12"/>
      <c r="IKL293" s="12"/>
      <c r="IKM293" s="12"/>
      <c r="IKN293" s="13"/>
      <c r="IKO293" s="12"/>
      <c r="IKP293" s="12"/>
      <c r="IKQ293" s="12"/>
      <c r="IKR293" s="13"/>
      <c r="IKS293" s="12"/>
      <c r="IKT293" s="12"/>
      <c r="IKU293" s="12"/>
      <c r="IKV293" s="13"/>
      <c r="IKW293" s="12"/>
      <c r="IKX293" s="12"/>
      <c r="IKY293" s="12"/>
      <c r="IKZ293" s="13"/>
      <c r="ILA293" s="12"/>
      <c r="ILB293" s="12"/>
      <c r="ILC293" s="12"/>
      <c r="ILD293" s="13"/>
      <c r="ILE293" s="12"/>
      <c r="ILF293" s="12"/>
      <c r="ILG293" s="12"/>
      <c r="ILH293" s="13"/>
      <c r="ILI293" s="12"/>
      <c r="ILJ293" s="12"/>
      <c r="ILK293" s="12"/>
      <c r="ILL293" s="13"/>
      <c r="ILM293" s="12"/>
      <c r="ILN293" s="12"/>
      <c r="ILO293" s="12"/>
      <c r="ILP293" s="13"/>
      <c r="ILQ293" s="12"/>
      <c r="ILR293" s="12"/>
      <c r="ILS293" s="12"/>
      <c r="ILT293" s="13"/>
      <c r="ILU293" s="12"/>
      <c r="ILV293" s="12"/>
      <c r="ILW293" s="12"/>
      <c r="ILX293" s="13"/>
      <c r="ILY293" s="12"/>
      <c r="ILZ293" s="12"/>
      <c r="IMA293" s="12"/>
      <c r="IMB293" s="13"/>
      <c r="IMC293" s="12"/>
      <c r="IMD293" s="12"/>
      <c r="IME293" s="12"/>
      <c r="IMF293" s="13"/>
      <c r="IMG293" s="12"/>
      <c r="IMH293" s="12"/>
      <c r="IMI293" s="12"/>
      <c r="IMJ293" s="13"/>
      <c r="IMK293" s="12"/>
      <c r="IML293" s="12"/>
      <c r="IMM293" s="12"/>
      <c r="IMN293" s="13"/>
      <c r="IMO293" s="12"/>
      <c r="IMP293" s="12"/>
      <c r="IMQ293" s="12"/>
      <c r="IMR293" s="13"/>
      <c r="IMS293" s="12"/>
      <c r="IMT293" s="12"/>
      <c r="IMU293" s="12"/>
      <c r="IMV293" s="13"/>
      <c r="IMW293" s="12"/>
      <c r="IMX293" s="12"/>
      <c r="IMY293" s="12"/>
      <c r="IMZ293" s="13"/>
      <c r="INA293" s="12"/>
      <c r="INB293" s="12"/>
      <c r="INC293" s="12"/>
      <c r="IND293" s="13"/>
      <c r="INE293" s="12"/>
      <c r="INF293" s="12"/>
      <c r="ING293" s="12"/>
      <c r="INH293" s="13"/>
      <c r="INI293" s="12"/>
      <c r="INJ293" s="12"/>
      <c r="INK293" s="12"/>
      <c r="INL293" s="13"/>
      <c r="INM293" s="12"/>
      <c r="INN293" s="12"/>
      <c r="INO293" s="12"/>
      <c r="INP293" s="13"/>
      <c r="INQ293" s="12"/>
      <c r="INR293" s="12"/>
      <c r="INS293" s="12"/>
      <c r="INT293" s="13"/>
      <c r="INU293" s="12"/>
      <c r="INV293" s="12"/>
      <c r="INW293" s="12"/>
      <c r="INX293" s="13"/>
      <c r="INY293" s="12"/>
      <c r="INZ293" s="12"/>
      <c r="IOA293" s="12"/>
      <c r="IOB293" s="13"/>
      <c r="IOC293" s="12"/>
      <c r="IOD293" s="12"/>
      <c r="IOE293" s="12"/>
      <c r="IOF293" s="13"/>
      <c r="IOG293" s="12"/>
      <c r="IOH293" s="12"/>
      <c r="IOI293" s="12"/>
      <c r="IOJ293" s="13"/>
      <c r="IOK293" s="12"/>
      <c r="IOL293" s="12"/>
      <c r="IOM293" s="12"/>
      <c r="ION293" s="13"/>
      <c r="IOO293" s="12"/>
      <c r="IOP293" s="12"/>
      <c r="IOQ293" s="12"/>
      <c r="IOR293" s="13"/>
      <c r="IOS293" s="12"/>
      <c r="IOT293" s="12"/>
      <c r="IOU293" s="12"/>
      <c r="IOV293" s="13"/>
      <c r="IOW293" s="12"/>
      <c r="IOX293" s="12"/>
      <c r="IOY293" s="12"/>
      <c r="IOZ293" s="13"/>
      <c r="IPA293" s="12"/>
      <c r="IPB293" s="12"/>
      <c r="IPC293" s="12"/>
      <c r="IPD293" s="13"/>
      <c r="IPE293" s="12"/>
      <c r="IPF293" s="12"/>
      <c r="IPG293" s="12"/>
      <c r="IPH293" s="13"/>
      <c r="IPI293" s="12"/>
      <c r="IPJ293" s="12"/>
      <c r="IPK293" s="12"/>
      <c r="IPL293" s="13"/>
      <c r="IPM293" s="12"/>
      <c r="IPN293" s="12"/>
      <c r="IPO293" s="12"/>
      <c r="IPP293" s="13"/>
      <c r="IPQ293" s="12"/>
      <c r="IPR293" s="12"/>
      <c r="IPS293" s="12"/>
      <c r="IPT293" s="13"/>
      <c r="IPU293" s="12"/>
      <c r="IPV293" s="12"/>
      <c r="IPW293" s="12"/>
      <c r="IPX293" s="13"/>
      <c r="IPY293" s="12"/>
      <c r="IPZ293" s="12"/>
      <c r="IQA293" s="12"/>
      <c r="IQB293" s="13"/>
      <c r="IQC293" s="12"/>
      <c r="IQD293" s="12"/>
      <c r="IQE293" s="12"/>
      <c r="IQF293" s="13"/>
      <c r="IQG293" s="12"/>
      <c r="IQH293" s="12"/>
      <c r="IQI293" s="12"/>
      <c r="IQJ293" s="13"/>
      <c r="IQK293" s="12"/>
      <c r="IQL293" s="12"/>
      <c r="IQM293" s="12"/>
      <c r="IQN293" s="13"/>
      <c r="IQO293" s="12"/>
      <c r="IQP293" s="12"/>
      <c r="IQQ293" s="12"/>
      <c r="IQR293" s="13"/>
      <c r="IQS293" s="12"/>
      <c r="IQT293" s="12"/>
      <c r="IQU293" s="12"/>
      <c r="IQV293" s="13"/>
      <c r="IQW293" s="12"/>
      <c r="IQX293" s="12"/>
      <c r="IQY293" s="12"/>
      <c r="IQZ293" s="13"/>
      <c r="IRA293" s="12"/>
      <c r="IRB293" s="12"/>
      <c r="IRC293" s="12"/>
      <c r="IRD293" s="13"/>
      <c r="IRE293" s="12"/>
      <c r="IRF293" s="12"/>
      <c r="IRG293" s="12"/>
      <c r="IRH293" s="13"/>
      <c r="IRI293" s="12"/>
      <c r="IRJ293" s="12"/>
      <c r="IRK293" s="12"/>
      <c r="IRL293" s="13"/>
      <c r="IRM293" s="12"/>
      <c r="IRN293" s="12"/>
      <c r="IRO293" s="12"/>
      <c r="IRP293" s="13"/>
      <c r="IRQ293" s="12"/>
      <c r="IRR293" s="12"/>
      <c r="IRS293" s="12"/>
      <c r="IRT293" s="13"/>
      <c r="IRU293" s="12"/>
      <c r="IRV293" s="12"/>
      <c r="IRW293" s="12"/>
      <c r="IRX293" s="13"/>
      <c r="IRY293" s="12"/>
      <c r="IRZ293" s="12"/>
      <c r="ISA293" s="12"/>
      <c r="ISB293" s="13"/>
      <c r="ISC293" s="12"/>
      <c r="ISD293" s="12"/>
      <c r="ISE293" s="12"/>
      <c r="ISF293" s="13"/>
      <c r="ISG293" s="12"/>
      <c r="ISH293" s="12"/>
      <c r="ISI293" s="12"/>
      <c r="ISJ293" s="13"/>
      <c r="ISK293" s="12"/>
      <c r="ISL293" s="12"/>
      <c r="ISM293" s="12"/>
      <c r="ISN293" s="13"/>
      <c r="ISO293" s="12"/>
      <c r="ISP293" s="12"/>
      <c r="ISQ293" s="12"/>
      <c r="ISR293" s="13"/>
      <c r="ISS293" s="12"/>
      <c r="IST293" s="12"/>
      <c r="ISU293" s="12"/>
      <c r="ISV293" s="13"/>
      <c r="ISW293" s="12"/>
      <c r="ISX293" s="12"/>
      <c r="ISY293" s="12"/>
      <c r="ISZ293" s="13"/>
      <c r="ITA293" s="12"/>
      <c r="ITB293" s="12"/>
      <c r="ITC293" s="12"/>
      <c r="ITD293" s="13"/>
      <c r="ITE293" s="12"/>
      <c r="ITF293" s="12"/>
      <c r="ITG293" s="12"/>
      <c r="ITH293" s="13"/>
      <c r="ITI293" s="12"/>
      <c r="ITJ293" s="12"/>
      <c r="ITK293" s="12"/>
      <c r="ITL293" s="13"/>
      <c r="ITM293" s="12"/>
      <c r="ITN293" s="12"/>
      <c r="ITO293" s="12"/>
      <c r="ITP293" s="13"/>
      <c r="ITQ293" s="12"/>
      <c r="ITR293" s="12"/>
      <c r="ITS293" s="12"/>
      <c r="ITT293" s="13"/>
      <c r="ITU293" s="12"/>
      <c r="ITV293" s="12"/>
      <c r="ITW293" s="12"/>
      <c r="ITX293" s="13"/>
      <c r="ITY293" s="12"/>
      <c r="ITZ293" s="12"/>
      <c r="IUA293" s="12"/>
      <c r="IUB293" s="13"/>
      <c r="IUC293" s="12"/>
      <c r="IUD293" s="12"/>
      <c r="IUE293" s="12"/>
      <c r="IUF293" s="13"/>
      <c r="IUG293" s="12"/>
      <c r="IUH293" s="12"/>
      <c r="IUI293" s="12"/>
      <c r="IUJ293" s="13"/>
      <c r="IUK293" s="12"/>
      <c r="IUL293" s="12"/>
      <c r="IUM293" s="12"/>
      <c r="IUN293" s="13"/>
      <c r="IUO293" s="12"/>
      <c r="IUP293" s="12"/>
      <c r="IUQ293" s="12"/>
      <c r="IUR293" s="13"/>
      <c r="IUS293" s="12"/>
      <c r="IUT293" s="12"/>
      <c r="IUU293" s="12"/>
      <c r="IUV293" s="13"/>
      <c r="IUW293" s="12"/>
      <c r="IUX293" s="12"/>
      <c r="IUY293" s="12"/>
      <c r="IUZ293" s="13"/>
      <c r="IVA293" s="12"/>
      <c r="IVB293" s="12"/>
      <c r="IVC293" s="12"/>
      <c r="IVD293" s="13"/>
      <c r="IVE293" s="12"/>
      <c r="IVF293" s="12"/>
      <c r="IVG293" s="12"/>
      <c r="IVH293" s="13"/>
      <c r="IVI293" s="12"/>
      <c r="IVJ293" s="12"/>
      <c r="IVK293" s="12"/>
      <c r="IVL293" s="13"/>
      <c r="IVM293" s="12"/>
      <c r="IVN293" s="12"/>
      <c r="IVO293" s="12"/>
      <c r="IVP293" s="13"/>
      <c r="IVQ293" s="12"/>
      <c r="IVR293" s="12"/>
      <c r="IVS293" s="12"/>
      <c r="IVT293" s="13"/>
      <c r="IVU293" s="12"/>
      <c r="IVV293" s="12"/>
      <c r="IVW293" s="12"/>
      <c r="IVX293" s="13"/>
      <c r="IVY293" s="12"/>
      <c r="IVZ293" s="12"/>
      <c r="IWA293" s="12"/>
      <c r="IWB293" s="13"/>
      <c r="IWC293" s="12"/>
      <c r="IWD293" s="12"/>
      <c r="IWE293" s="12"/>
      <c r="IWF293" s="13"/>
      <c r="IWG293" s="12"/>
      <c r="IWH293" s="12"/>
      <c r="IWI293" s="12"/>
      <c r="IWJ293" s="13"/>
      <c r="IWK293" s="12"/>
      <c r="IWL293" s="12"/>
      <c r="IWM293" s="12"/>
      <c r="IWN293" s="13"/>
      <c r="IWO293" s="12"/>
      <c r="IWP293" s="12"/>
      <c r="IWQ293" s="12"/>
      <c r="IWR293" s="13"/>
      <c r="IWS293" s="12"/>
      <c r="IWT293" s="12"/>
      <c r="IWU293" s="12"/>
      <c r="IWV293" s="13"/>
      <c r="IWW293" s="12"/>
      <c r="IWX293" s="12"/>
      <c r="IWY293" s="12"/>
      <c r="IWZ293" s="13"/>
      <c r="IXA293" s="12"/>
      <c r="IXB293" s="12"/>
      <c r="IXC293" s="12"/>
      <c r="IXD293" s="13"/>
      <c r="IXE293" s="12"/>
      <c r="IXF293" s="12"/>
      <c r="IXG293" s="12"/>
      <c r="IXH293" s="13"/>
      <c r="IXI293" s="12"/>
      <c r="IXJ293" s="12"/>
      <c r="IXK293" s="12"/>
      <c r="IXL293" s="13"/>
      <c r="IXM293" s="12"/>
      <c r="IXN293" s="12"/>
      <c r="IXO293" s="12"/>
      <c r="IXP293" s="13"/>
      <c r="IXQ293" s="12"/>
      <c r="IXR293" s="12"/>
      <c r="IXS293" s="12"/>
      <c r="IXT293" s="13"/>
      <c r="IXU293" s="12"/>
      <c r="IXV293" s="12"/>
      <c r="IXW293" s="12"/>
      <c r="IXX293" s="13"/>
      <c r="IXY293" s="12"/>
      <c r="IXZ293" s="12"/>
      <c r="IYA293" s="12"/>
      <c r="IYB293" s="13"/>
      <c r="IYC293" s="12"/>
      <c r="IYD293" s="12"/>
      <c r="IYE293" s="12"/>
      <c r="IYF293" s="13"/>
      <c r="IYG293" s="12"/>
      <c r="IYH293" s="12"/>
      <c r="IYI293" s="12"/>
      <c r="IYJ293" s="13"/>
      <c r="IYK293" s="12"/>
      <c r="IYL293" s="12"/>
      <c r="IYM293" s="12"/>
      <c r="IYN293" s="13"/>
      <c r="IYO293" s="12"/>
      <c r="IYP293" s="12"/>
      <c r="IYQ293" s="12"/>
      <c r="IYR293" s="13"/>
      <c r="IYS293" s="12"/>
      <c r="IYT293" s="12"/>
      <c r="IYU293" s="12"/>
      <c r="IYV293" s="13"/>
      <c r="IYW293" s="12"/>
      <c r="IYX293" s="12"/>
      <c r="IYY293" s="12"/>
      <c r="IYZ293" s="13"/>
      <c r="IZA293" s="12"/>
      <c r="IZB293" s="12"/>
      <c r="IZC293" s="12"/>
      <c r="IZD293" s="13"/>
      <c r="IZE293" s="12"/>
      <c r="IZF293" s="12"/>
      <c r="IZG293" s="12"/>
      <c r="IZH293" s="13"/>
      <c r="IZI293" s="12"/>
      <c r="IZJ293" s="12"/>
      <c r="IZK293" s="12"/>
      <c r="IZL293" s="13"/>
      <c r="IZM293" s="12"/>
      <c r="IZN293" s="12"/>
      <c r="IZO293" s="12"/>
      <c r="IZP293" s="13"/>
      <c r="IZQ293" s="12"/>
      <c r="IZR293" s="12"/>
      <c r="IZS293" s="12"/>
      <c r="IZT293" s="13"/>
      <c r="IZU293" s="12"/>
      <c r="IZV293" s="12"/>
      <c r="IZW293" s="12"/>
      <c r="IZX293" s="13"/>
      <c r="IZY293" s="12"/>
      <c r="IZZ293" s="12"/>
      <c r="JAA293" s="12"/>
      <c r="JAB293" s="13"/>
      <c r="JAC293" s="12"/>
      <c r="JAD293" s="12"/>
      <c r="JAE293" s="12"/>
      <c r="JAF293" s="13"/>
      <c r="JAG293" s="12"/>
      <c r="JAH293" s="12"/>
      <c r="JAI293" s="12"/>
      <c r="JAJ293" s="13"/>
      <c r="JAK293" s="12"/>
      <c r="JAL293" s="12"/>
      <c r="JAM293" s="12"/>
      <c r="JAN293" s="13"/>
      <c r="JAO293" s="12"/>
      <c r="JAP293" s="12"/>
      <c r="JAQ293" s="12"/>
      <c r="JAR293" s="13"/>
      <c r="JAS293" s="12"/>
      <c r="JAT293" s="12"/>
      <c r="JAU293" s="12"/>
      <c r="JAV293" s="13"/>
      <c r="JAW293" s="12"/>
      <c r="JAX293" s="12"/>
      <c r="JAY293" s="12"/>
      <c r="JAZ293" s="13"/>
      <c r="JBA293" s="12"/>
      <c r="JBB293" s="12"/>
      <c r="JBC293" s="12"/>
      <c r="JBD293" s="13"/>
      <c r="JBE293" s="12"/>
      <c r="JBF293" s="12"/>
      <c r="JBG293" s="12"/>
      <c r="JBH293" s="13"/>
      <c r="JBI293" s="12"/>
      <c r="JBJ293" s="12"/>
      <c r="JBK293" s="12"/>
      <c r="JBL293" s="13"/>
      <c r="JBM293" s="12"/>
      <c r="JBN293" s="12"/>
      <c r="JBO293" s="12"/>
      <c r="JBP293" s="13"/>
      <c r="JBQ293" s="12"/>
      <c r="JBR293" s="12"/>
      <c r="JBS293" s="12"/>
      <c r="JBT293" s="13"/>
      <c r="JBU293" s="12"/>
      <c r="JBV293" s="12"/>
      <c r="JBW293" s="12"/>
      <c r="JBX293" s="13"/>
      <c r="JBY293" s="12"/>
      <c r="JBZ293" s="12"/>
      <c r="JCA293" s="12"/>
      <c r="JCB293" s="13"/>
      <c r="JCC293" s="12"/>
      <c r="JCD293" s="12"/>
      <c r="JCE293" s="12"/>
      <c r="JCF293" s="13"/>
      <c r="JCG293" s="12"/>
      <c r="JCH293" s="12"/>
      <c r="JCI293" s="12"/>
      <c r="JCJ293" s="13"/>
      <c r="JCK293" s="12"/>
      <c r="JCL293" s="12"/>
      <c r="JCM293" s="12"/>
      <c r="JCN293" s="13"/>
      <c r="JCO293" s="12"/>
      <c r="JCP293" s="12"/>
      <c r="JCQ293" s="12"/>
      <c r="JCR293" s="13"/>
      <c r="JCS293" s="12"/>
      <c r="JCT293" s="12"/>
      <c r="JCU293" s="12"/>
      <c r="JCV293" s="13"/>
      <c r="JCW293" s="12"/>
      <c r="JCX293" s="12"/>
      <c r="JCY293" s="12"/>
      <c r="JCZ293" s="13"/>
      <c r="JDA293" s="12"/>
      <c r="JDB293" s="12"/>
      <c r="JDC293" s="12"/>
      <c r="JDD293" s="13"/>
      <c r="JDE293" s="12"/>
      <c r="JDF293" s="12"/>
      <c r="JDG293" s="12"/>
      <c r="JDH293" s="13"/>
      <c r="JDI293" s="12"/>
      <c r="JDJ293" s="12"/>
      <c r="JDK293" s="12"/>
      <c r="JDL293" s="13"/>
      <c r="JDM293" s="12"/>
      <c r="JDN293" s="12"/>
      <c r="JDO293" s="12"/>
      <c r="JDP293" s="13"/>
      <c r="JDQ293" s="12"/>
      <c r="JDR293" s="12"/>
      <c r="JDS293" s="12"/>
      <c r="JDT293" s="13"/>
      <c r="JDU293" s="12"/>
      <c r="JDV293" s="12"/>
      <c r="JDW293" s="12"/>
      <c r="JDX293" s="13"/>
      <c r="JDY293" s="12"/>
      <c r="JDZ293" s="12"/>
      <c r="JEA293" s="12"/>
      <c r="JEB293" s="13"/>
      <c r="JEC293" s="12"/>
      <c r="JED293" s="12"/>
      <c r="JEE293" s="12"/>
      <c r="JEF293" s="13"/>
      <c r="JEG293" s="12"/>
      <c r="JEH293" s="12"/>
      <c r="JEI293" s="12"/>
      <c r="JEJ293" s="13"/>
      <c r="JEK293" s="12"/>
      <c r="JEL293" s="12"/>
      <c r="JEM293" s="12"/>
      <c r="JEN293" s="13"/>
      <c r="JEO293" s="12"/>
      <c r="JEP293" s="12"/>
      <c r="JEQ293" s="12"/>
      <c r="JER293" s="13"/>
      <c r="JES293" s="12"/>
      <c r="JET293" s="12"/>
      <c r="JEU293" s="12"/>
      <c r="JEV293" s="13"/>
      <c r="JEW293" s="12"/>
      <c r="JEX293" s="12"/>
      <c r="JEY293" s="12"/>
      <c r="JEZ293" s="13"/>
      <c r="JFA293" s="12"/>
      <c r="JFB293" s="12"/>
      <c r="JFC293" s="12"/>
      <c r="JFD293" s="13"/>
      <c r="JFE293" s="12"/>
      <c r="JFF293" s="12"/>
      <c r="JFG293" s="12"/>
      <c r="JFH293" s="13"/>
      <c r="JFI293" s="12"/>
      <c r="JFJ293" s="12"/>
      <c r="JFK293" s="12"/>
      <c r="JFL293" s="13"/>
      <c r="JFM293" s="12"/>
      <c r="JFN293" s="12"/>
      <c r="JFO293" s="12"/>
      <c r="JFP293" s="13"/>
      <c r="JFQ293" s="12"/>
      <c r="JFR293" s="12"/>
      <c r="JFS293" s="12"/>
      <c r="JFT293" s="13"/>
      <c r="JFU293" s="12"/>
      <c r="JFV293" s="12"/>
      <c r="JFW293" s="12"/>
      <c r="JFX293" s="13"/>
      <c r="JFY293" s="12"/>
      <c r="JFZ293" s="12"/>
      <c r="JGA293" s="12"/>
      <c r="JGB293" s="13"/>
      <c r="JGC293" s="12"/>
      <c r="JGD293" s="12"/>
      <c r="JGE293" s="12"/>
      <c r="JGF293" s="13"/>
      <c r="JGG293" s="12"/>
      <c r="JGH293" s="12"/>
      <c r="JGI293" s="12"/>
      <c r="JGJ293" s="13"/>
      <c r="JGK293" s="12"/>
      <c r="JGL293" s="12"/>
      <c r="JGM293" s="12"/>
      <c r="JGN293" s="13"/>
      <c r="JGO293" s="12"/>
      <c r="JGP293" s="12"/>
      <c r="JGQ293" s="12"/>
      <c r="JGR293" s="13"/>
      <c r="JGS293" s="12"/>
      <c r="JGT293" s="12"/>
      <c r="JGU293" s="12"/>
      <c r="JGV293" s="13"/>
      <c r="JGW293" s="12"/>
      <c r="JGX293" s="12"/>
      <c r="JGY293" s="12"/>
      <c r="JGZ293" s="13"/>
      <c r="JHA293" s="12"/>
      <c r="JHB293" s="12"/>
      <c r="JHC293" s="12"/>
      <c r="JHD293" s="13"/>
      <c r="JHE293" s="12"/>
      <c r="JHF293" s="12"/>
      <c r="JHG293" s="12"/>
      <c r="JHH293" s="13"/>
      <c r="JHI293" s="12"/>
      <c r="JHJ293" s="12"/>
      <c r="JHK293" s="12"/>
      <c r="JHL293" s="13"/>
      <c r="JHM293" s="12"/>
      <c r="JHN293" s="12"/>
      <c r="JHO293" s="12"/>
      <c r="JHP293" s="13"/>
      <c r="JHQ293" s="12"/>
      <c r="JHR293" s="12"/>
      <c r="JHS293" s="12"/>
      <c r="JHT293" s="13"/>
      <c r="JHU293" s="12"/>
      <c r="JHV293" s="12"/>
      <c r="JHW293" s="12"/>
      <c r="JHX293" s="13"/>
      <c r="JHY293" s="12"/>
      <c r="JHZ293" s="12"/>
      <c r="JIA293" s="12"/>
      <c r="JIB293" s="13"/>
      <c r="JIC293" s="12"/>
      <c r="JID293" s="12"/>
      <c r="JIE293" s="12"/>
      <c r="JIF293" s="13"/>
      <c r="JIG293" s="12"/>
      <c r="JIH293" s="12"/>
      <c r="JII293" s="12"/>
      <c r="JIJ293" s="13"/>
      <c r="JIK293" s="12"/>
      <c r="JIL293" s="12"/>
      <c r="JIM293" s="12"/>
      <c r="JIN293" s="13"/>
      <c r="JIO293" s="12"/>
      <c r="JIP293" s="12"/>
      <c r="JIQ293" s="12"/>
      <c r="JIR293" s="13"/>
      <c r="JIS293" s="12"/>
      <c r="JIT293" s="12"/>
      <c r="JIU293" s="12"/>
      <c r="JIV293" s="13"/>
      <c r="JIW293" s="12"/>
      <c r="JIX293" s="12"/>
      <c r="JIY293" s="12"/>
      <c r="JIZ293" s="13"/>
      <c r="JJA293" s="12"/>
      <c r="JJB293" s="12"/>
      <c r="JJC293" s="12"/>
      <c r="JJD293" s="13"/>
      <c r="JJE293" s="12"/>
      <c r="JJF293" s="12"/>
      <c r="JJG293" s="12"/>
      <c r="JJH293" s="13"/>
      <c r="JJI293" s="12"/>
      <c r="JJJ293" s="12"/>
      <c r="JJK293" s="12"/>
      <c r="JJL293" s="13"/>
      <c r="JJM293" s="12"/>
      <c r="JJN293" s="12"/>
      <c r="JJO293" s="12"/>
      <c r="JJP293" s="13"/>
      <c r="JJQ293" s="12"/>
      <c r="JJR293" s="12"/>
      <c r="JJS293" s="12"/>
      <c r="JJT293" s="13"/>
      <c r="JJU293" s="12"/>
      <c r="JJV293" s="12"/>
      <c r="JJW293" s="12"/>
      <c r="JJX293" s="13"/>
      <c r="JJY293" s="12"/>
      <c r="JJZ293" s="12"/>
      <c r="JKA293" s="12"/>
      <c r="JKB293" s="13"/>
      <c r="JKC293" s="12"/>
      <c r="JKD293" s="12"/>
      <c r="JKE293" s="12"/>
      <c r="JKF293" s="13"/>
      <c r="JKG293" s="12"/>
      <c r="JKH293" s="12"/>
      <c r="JKI293" s="12"/>
      <c r="JKJ293" s="13"/>
      <c r="JKK293" s="12"/>
      <c r="JKL293" s="12"/>
      <c r="JKM293" s="12"/>
      <c r="JKN293" s="13"/>
      <c r="JKO293" s="12"/>
      <c r="JKP293" s="12"/>
      <c r="JKQ293" s="12"/>
      <c r="JKR293" s="13"/>
      <c r="JKS293" s="12"/>
      <c r="JKT293" s="12"/>
      <c r="JKU293" s="12"/>
      <c r="JKV293" s="13"/>
      <c r="JKW293" s="12"/>
      <c r="JKX293" s="12"/>
      <c r="JKY293" s="12"/>
      <c r="JKZ293" s="13"/>
      <c r="JLA293" s="12"/>
      <c r="JLB293" s="12"/>
      <c r="JLC293" s="12"/>
      <c r="JLD293" s="13"/>
      <c r="JLE293" s="12"/>
      <c r="JLF293" s="12"/>
      <c r="JLG293" s="12"/>
      <c r="JLH293" s="13"/>
      <c r="JLI293" s="12"/>
      <c r="JLJ293" s="12"/>
      <c r="JLK293" s="12"/>
      <c r="JLL293" s="13"/>
      <c r="JLM293" s="12"/>
      <c r="JLN293" s="12"/>
      <c r="JLO293" s="12"/>
      <c r="JLP293" s="13"/>
      <c r="JLQ293" s="12"/>
      <c r="JLR293" s="12"/>
      <c r="JLS293" s="12"/>
      <c r="JLT293" s="13"/>
      <c r="JLU293" s="12"/>
      <c r="JLV293" s="12"/>
      <c r="JLW293" s="12"/>
      <c r="JLX293" s="13"/>
      <c r="JLY293" s="12"/>
      <c r="JLZ293" s="12"/>
      <c r="JMA293" s="12"/>
      <c r="JMB293" s="13"/>
      <c r="JMC293" s="12"/>
      <c r="JMD293" s="12"/>
      <c r="JME293" s="12"/>
      <c r="JMF293" s="13"/>
      <c r="JMG293" s="12"/>
      <c r="JMH293" s="12"/>
      <c r="JMI293" s="12"/>
      <c r="JMJ293" s="13"/>
      <c r="JMK293" s="12"/>
      <c r="JML293" s="12"/>
      <c r="JMM293" s="12"/>
      <c r="JMN293" s="13"/>
      <c r="JMO293" s="12"/>
      <c r="JMP293" s="12"/>
      <c r="JMQ293" s="12"/>
      <c r="JMR293" s="13"/>
      <c r="JMS293" s="12"/>
      <c r="JMT293" s="12"/>
      <c r="JMU293" s="12"/>
      <c r="JMV293" s="13"/>
      <c r="JMW293" s="12"/>
      <c r="JMX293" s="12"/>
      <c r="JMY293" s="12"/>
      <c r="JMZ293" s="13"/>
      <c r="JNA293" s="12"/>
      <c r="JNB293" s="12"/>
      <c r="JNC293" s="12"/>
      <c r="JND293" s="13"/>
      <c r="JNE293" s="12"/>
      <c r="JNF293" s="12"/>
      <c r="JNG293" s="12"/>
      <c r="JNH293" s="13"/>
      <c r="JNI293" s="12"/>
      <c r="JNJ293" s="12"/>
      <c r="JNK293" s="12"/>
      <c r="JNL293" s="13"/>
      <c r="JNM293" s="12"/>
      <c r="JNN293" s="12"/>
      <c r="JNO293" s="12"/>
      <c r="JNP293" s="13"/>
      <c r="JNQ293" s="12"/>
      <c r="JNR293" s="12"/>
      <c r="JNS293" s="12"/>
      <c r="JNT293" s="13"/>
      <c r="JNU293" s="12"/>
      <c r="JNV293" s="12"/>
      <c r="JNW293" s="12"/>
      <c r="JNX293" s="13"/>
      <c r="JNY293" s="12"/>
      <c r="JNZ293" s="12"/>
      <c r="JOA293" s="12"/>
      <c r="JOB293" s="13"/>
      <c r="JOC293" s="12"/>
      <c r="JOD293" s="12"/>
      <c r="JOE293" s="12"/>
      <c r="JOF293" s="13"/>
      <c r="JOG293" s="12"/>
      <c r="JOH293" s="12"/>
      <c r="JOI293" s="12"/>
      <c r="JOJ293" s="13"/>
      <c r="JOK293" s="12"/>
      <c r="JOL293" s="12"/>
      <c r="JOM293" s="12"/>
      <c r="JON293" s="13"/>
      <c r="JOO293" s="12"/>
      <c r="JOP293" s="12"/>
      <c r="JOQ293" s="12"/>
      <c r="JOR293" s="13"/>
      <c r="JOS293" s="12"/>
      <c r="JOT293" s="12"/>
      <c r="JOU293" s="12"/>
      <c r="JOV293" s="13"/>
      <c r="JOW293" s="12"/>
      <c r="JOX293" s="12"/>
      <c r="JOY293" s="12"/>
      <c r="JOZ293" s="13"/>
      <c r="JPA293" s="12"/>
      <c r="JPB293" s="12"/>
      <c r="JPC293" s="12"/>
      <c r="JPD293" s="13"/>
      <c r="JPE293" s="12"/>
      <c r="JPF293" s="12"/>
      <c r="JPG293" s="12"/>
      <c r="JPH293" s="13"/>
      <c r="JPI293" s="12"/>
      <c r="JPJ293" s="12"/>
      <c r="JPK293" s="12"/>
      <c r="JPL293" s="13"/>
      <c r="JPM293" s="12"/>
      <c r="JPN293" s="12"/>
      <c r="JPO293" s="12"/>
      <c r="JPP293" s="13"/>
      <c r="JPQ293" s="12"/>
      <c r="JPR293" s="12"/>
      <c r="JPS293" s="12"/>
      <c r="JPT293" s="13"/>
      <c r="JPU293" s="12"/>
      <c r="JPV293" s="12"/>
      <c r="JPW293" s="12"/>
      <c r="JPX293" s="13"/>
      <c r="JPY293" s="12"/>
      <c r="JPZ293" s="12"/>
      <c r="JQA293" s="12"/>
      <c r="JQB293" s="13"/>
      <c r="JQC293" s="12"/>
      <c r="JQD293" s="12"/>
      <c r="JQE293" s="12"/>
      <c r="JQF293" s="13"/>
      <c r="JQG293" s="12"/>
      <c r="JQH293" s="12"/>
      <c r="JQI293" s="12"/>
      <c r="JQJ293" s="13"/>
      <c r="JQK293" s="12"/>
      <c r="JQL293" s="12"/>
      <c r="JQM293" s="12"/>
      <c r="JQN293" s="13"/>
      <c r="JQO293" s="12"/>
      <c r="JQP293" s="12"/>
      <c r="JQQ293" s="12"/>
      <c r="JQR293" s="13"/>
      <c r="JQS293" s="12"/>
      <c r="JQT293" s="12"/>
      <c r="JQU293" s="12"/>
      <c r="JQV293" s="13"/>
      <c r="JQW293" s="12"/>
      <c r="JQX293" s="12"/>
      <c r="JQY293" s="12"/>
      <c r="JQZ293" s="13"/>
      <c r="JRA293" s="12"/>
      <c r="JRB293" s="12"/>
      <c r="JRC293" s="12"/>
      <c r="JRD293" s="13"/>
      <c r="JRE293" s="12"/>
      <c r="JRF293" s="12"/>
      <c r="JRG293" s="12"/>
      <c r="JRH293" s="13"/>
      <c r="JRI293" s="12"/>
      <c r="JRJ293" s="12"/>
      <c r="JRK293" s="12"/>
      <c r="JRL293" s="13"/>
      <c r="JRM293" s="12"/>
      <c r="JRN293" s="12"/>
      <c r="JRO293" s="12"/>
      <c r="JRP293" s="13"/>
      <c r="JRQ293" s="12"/>
      <c r="JRR293" s="12"/>
      <c r="JRS293" s="12"/>
      <c r="JRT293" s="13"/>
      <c r="JRU293" s="12"/>
      <c r="JRV293" s="12"/>
      <c r="JRW293" s="12"/>
      <c r="JRX293" s="13"/>
      <c r="JRY293" s="12"/>
      <c r="JRZ293" s="12"/>
      <c r="JSA293" s="12"/>
      <c r="JSB293" s="13"/>
      <c r="JSC293" s="12"/>
      <c r="JSD293" s="12"/>
      <c r="JSE293" s="12"/>
      <c r="JSF293" s="13"/>
      <c r="JSG293" s="12"/>
      <c r="JSH293" s="12"/>
      <c r="JSI293" s="12"/>
      <c r="JSJ293" s="13"/>
      <c r="JSK293" s="12"/>
      <c r="JSL293" s="12"/>
      <c r="JSM293" s="12"/>
      <c r="JSN293" s="13"/>
      <c r="JSO293" s="12"/>
      <c r="JSP293" s="12"/>
      <c r="JSQ293" s="12"/>
      <c r="JSR293" s="13"/>
      <c r="JSS293" s="12"/>
      <c r="JST293" s="12"/>
      <c r="JSU293" s="12"/>
      <c r="JSV293" s="13"/>
      <c r="JSW293" s="12"/>
      <c r="JSX293" s="12"/>
      <c r="JSY293" s="12"/>
      <c r="JSZ293" s="13"/>
      <c r="JTA293" s="12"/>
      <c r="JTB293" s="12"/>
      <c r="JTC293" s="12"/>
      <c r="JTD293" s="13"/>
      <c r="JTE293" s="12"/>
      <c r="JTF293" s="12"/>
      <c r="JTG293" s="12"/>
      <c r="JTH293" s="13"/>
      <c r="JTI293" s="12"/>
      <c r="JTJ293" s="12"/>
      <c r="JTK293" s="12"/>
      <c r="JTL293" s="13"/>
      <c r="JTM293" s="12"/>
      <c r="JTN293" s="12"/>
      <c r="JTO293" s="12"/>
      <c r="JTP293" s="13"/>
      <c r="JTQ293" s="12"/>
      <c r="JTR293" s="12"/>
      <c r="JTS293" s="12"/>
      <c r="JTT293" s="13"/>
      <c r="JTU293" s="12"/>
      <c r="JTV293" s="12"/>
      <c r="JTW293" s="12"/>
      <c r="JTX293" s="13"/>
      <c r="JTY293" s="12"/>
      <c r="JTZ293" s="12"/>
      <c r="JUA293" s="12"/>
      <c r="JUB293" s="13"/>
      <c r="JUC293" s="12"/>
      <c r="JUD293" s="12"/>
      <c r="JUE293" s="12"/>
      <c r="JUF293" s="13"/>
      <c r="JUG293" s="12"/>
      <c r="JUH293" s="12"/>
      <c r="JUI293" s="12"/>
      <c r="JUJ293" s="13"/>
      <c r="JUK293" s="12"/>
      <c r="JUL293" s="12"/>
      <c r="JUM293" s="12"/>
      <c r="JUN293" s="13"/>
      <c r="JUO293" s="12"/>
      <c r="JUP293" s="12"/>
      <c r="JUQ293" s="12"/>
      <c r="JUR293" s="13"/>
      <c r="JUS293" s="12"/>
      <c r="JUT293" s="12"/>
      <c r="JUU293" s="12"/>
      <c r="JUV293" s="13"/>
      <c r="JUW293" s="12"/>
      <c r="JUX293" s="12"/>
      <c r="JUY293" s="12"/>
      <c r="JUZ293" s="13"/>
      <c r="JVA293" s="12"/>
      <c r="JVB293" s="12"/>
      <c r="JVC293" s="12"/>
      <c r="JVD293" s="13"/>
      <c r="JVE293" s="12"/>
      <c r="JVF293" s="12"/>
      <c r="JVG293" s="12"/>
      <c r="JVH293" s="13"/>
      <c r="JVI293" s="12"/>
      <c r="JVJ293" s="12"/>
      <c r="JVK293" s="12"/>
      <c r="JVL293" s="13"/>
      <c r="JVM293" s="12"/>
      <c r="JVN293" s="12"/>
      <c r="JVO293" s="12"/>
      <c r="JVP293" s="13"/>
      <c r="JVQ293" s="12"/>
      <c r="JVR293" s="12"/>
      <c r="JVS293" s="12"/>
      <c r="JVT293" s="13"/>
      <c r="JVU293" s="12"/>
      <c r="JVV293" s="12"/>
      <c r="JVW293" s="12"/>
      <c r="JVX293" s="13"/>
      <c r="JVY293" s="12"/>
      <c r="JVZ293" s="12"/>
      <c r="JWA293" s="12"/>
      <c r="JWB293" s="13"/>
      <c r="JWC293" s="12"/>
      <c r="JWD293" s="12"/>
      <c r="JWE293" s="12"/>
      <c r="JWF293" s="13"/>
      <c r="JWG293" s="12"/>
      <c r="JWH293" s="12"/>
      <c r="JWI293" s="12"/>
      <c r="JWJ293" s="13"/>
      <c r="JWK293" s="12"/>
      <c r="JWL293" s="12"/>
      <c r="JWM293" s="12"/>
      <c r="JWN293" s="13"/>
      <c r="JWO293" s="12"/>
      <c r="JWP293" s="12"/>
      <c r="JWQ293" s="12"/>
      <c r="JWR293" s="13"/>
      <c r="JWS293" s="12"/>
      <c r="JWT293" s="12"/>
      <c r="JWU293" s="12"/>
      <c r="JWV293" s="13"/>
      <c r="JWW293" s="12"/>
      <c r="JWX293" s="12"/>
      <c r="JWY293" s="12"/>
      <c r="JWZ293" s="13"/>
      <c r="JXA293" s="12"/>
      <c r="JXB293" s="12"/>
      <c r="JXC293" s="12"/>
      <c r="JXD293" s="13"/>
      <c r="JXE293" s="12"/>
      <c r="JXF293" s="12"/>
      <c r="JXG293" s="12"/>
      <c r="JXH293" s="13"/>
      <c r="JXI293" s="12"/>
      <c r="JXJ293" s="12"/>
      <c r="JXK293" s="12"/>
      <c r="JXL293" s="13"/>
      <c r="JXM293" s="12"/>
      <c r="JXN293" s="12"/>
      <c r="JXO293" s="12"/>
      <c r="JXP293" s="13"/>
      <c r="JXQ293" s="12"/>
      <c r="JXR293" s="12"/>
      <c r="JXS293" s="12"/>
      <c r="JXT293" s="13"/>
      <c r="JXU293" s="12"/>
      <c r="JXV293" s="12"/>
      <c r="JXW293" s="12"/>
      <c r="JXX293" s="13"/>
      <c r="JXY293" s="12"/>
      <c r="JXZ293" s="12"/>
      <c r="JYA293" s="12"/>
      <c r="JYB293" s="13"/>
      <c r="JYC293" s="12"/>
      <c r="JYD293" s="12"/>
      <c r="JYE293" s="12"/>
      <c r="JYF293" s="13"/>
      <c r="JYG293" s="12"/>
      <c r="JYH293" s="12"/>
      <c r="JYI293" s="12"/>
      <c r="JYJ293" s="13"/>
      <c r="JYK293" s="12"/>
      <c r="JYL293" s="12"/>
      <c r="JYM293" s="12"/>
      <c r="JYN293" s="13"/>
      <c r="JYO293" s="12"/>
      <c r="JYP293" s="12"/>
      <c r="JYQ293" s="12"/>
      <c r="JYR293" s="13"/>
      <c r="JYS293" s="12"/>
      <c r="JYT293" s="12"/>
      <c r="JYU293" s="12"/>
      <c r="JYV293" s="13"/>
      <c r="JYW293" s="12"/>
      <c r="JYX293" s="12"/>
      <c r="JYY293" s="12"/>
      <c r="JYZ293" s="13"/>
      <c r="JZA293" s="12"/>
      <c r="JZB293" s="12"/>
      <c r="JZC293" s="12"/>
      <c r="JZD293" s="13"/>
      <c r="JZE293" s="12"/>
      <c r="JZF293" s="12"/>
      <c r="JZG293" s="12"/>
      <c r="JZH293" s="13"/>
      <c r="JZI293" s="12"/>
      <c r="JZJ293" s="12"/>
      <c r="JZK293" s="12"/>
      <c r="JZL293" s="13"/>
      <c r="JZM293" s="12"/>
      <c r="JZN293" s="12"/>
      <c r="JZO293" s="12"/>
      <c r="JZP293" s="13"/>
      <c r="JZQ293" s="12"/>
      <c r="JZR293" s="12"/>
      <c r="JZS293" s="12"/>
      <c r="JZT293" s="13"/>
      <c r="JZU293" s="12"/>
      <c r="JZV293" s="12"/>
      <c r="JZW293" s="12"/>
      <c r="JZX293" s="13"/>
      <c r="JZY293" s="12"/>
      <c r="JZZ293" s="12"/>
      <c r="KAA293" s="12"/>
      <c r="KAB293" s="13"/>
      <c r="KAC293" s="12"/>
      <c r="KAD293" s="12"/>
      <c r="KAE293" s="12"/>
      <c r="KAF293" s="13"/>
      <c r="KAG293" s="12"/>
      <c r="KAH293" s="12"/>
      <c r="KAI293" s="12"/>
      <c r="KAJ293" s="13"/>
      <c r="KAK293" s="12"/>
      <c r="KAL293" s="12"/>
      <c r="KAM293" s="12"/>
      <c r="KAN293" s="13"/>
      <c r="KAO293" s="12"/>
      <c r="KAP293" s="12"/>
      <c r="KAQ293" s="12"/>
      <c r="KAR293" s="13"/>
      <c r="KAS293" s="12"/>
      <c r="KAT293" s="12"/>
      <c r="KAU293" s="12"/>
      <c r="KAV293" s="13"/>
      <c r="KAW293" s="12"/>
      <c r="KAX293" s="12"/>
      <c r="KAY293" s="12"/>
      <c r="KAZ293" s="13"/>
      <c r="KBA293" s="12"/>
      <c r="KBB293" s="12"/>
      <c r="KBC293" s="12"/>
      <c r="KBD293" s="13"/>
      <c r="KBE293" s="12"/>
      <c r="KBF293" s="12"/>
      <c r="KBG293" s="12"/>
      <c r="KBH293" s="13"/>
      <c r="KBI293" s="12"/>
      <c r="KBJ293" s="12"/>
      <c r="KBK293" s="12"/>
      <c r="KBL293" s="13"/>
      <c r="KBM293" s="12"/>
      <c r="KBN293" s="12"/>
      <c r="KBO293" s="12"/>
      <c r="KBP293" s="13"/>
      <c r="KBQ293" s="12"/>
      <c r="KBR293" s="12"/>
      <c r="KBS293" s="12"/>
      <c r="KBT293" s="13"/>
      <c r="KBU293" s="12"/>
      <c r="KBV293" s="12"/>
      <c r="KBW293" s="12"/>
      <c r="KBX293" s="13"/>
      <c r="KBY293" s="12"/>
      <c r="KBZ293" s="12"/>
      <c r="KCA293" s="12"/>
      <c r="KCB293" s="13"/>
      <c r="KCC293" s="12"/>
      <c r="KCD293" s="12"/>
      <c r="KCE293" s="12"/>
      <c r="KCF293" s="13"/>
      <c r="KCG293" s="12"/>
      <c r="KCH293" s="12"/>
      <c r="KCI293" s="12"/>
      <c r="KCJ293" s="13"/>
      <c r="KCK293" s="12"/>
      <c r="KCL293" s="12"/>
      <c r="KCM293" s="12"/>
      <c r="KCN293" s="13"/>
      <c r="KCO293" s="12"/>
      <c r="KCP293" s="12"/>
      <c r="KCQ293" s="12"/>
      <c r="KCR293" s="13"/>
      <c r="KCS293" s="12"/>
      <c r="KCT293" s="12"/>
      <c r="KCU293" s="12"/>
      <c r="KCV293" s="13"/>
      <c r="KCW293" s="12"/>
      <c r="KCX293" s="12"/>
      <c r="KCY293" s="12"/>
      <c r="KCZ293" s="13"/>
      <c r="KDA293" s="12"/>
      <c r="KDB293" s="12"/>
      <c r="KDC293" s="12"/>
      <c r="KDD293" s="13"/>
      <c r="KDE293" s="12"/>
      <c r="KDF293" s="12"/>
      <c r="KDG293" s="12"/>
      <c r="KDH293" s="13"/>
      <c r="KDI293" s="12"/>
      <c r="KDJ293" s="12"/>
      <c r="KDK293" s="12"/>
      <c r="KDL293" s="13"/>
      <c r="KDM293" s="12"/>
      <c r="KDN293" s="12"/>
      <c r="KDO293" s="12"/>
      <c r="KDP293" s="13"/>
      <c r="KDQ293" s="12"/>
      <c r="KDR293" s="12"/>
      <c r="KDS293" s="12"/>
      <c r="KDT293" s="13"/>
      <c r="KDU293" s="12"/>
      <c r="KDV293" s="12"/>
      <c r="KDW293" s="12"/>
      <c r="KDX293" s="13"/>
      <c r="KDY293" s="12"/>
      <c r="KDZ293" s="12"/>
      <c r="KEA293" s="12"/>
      <c r="KEB293" s="13"/>
      <c r="KEC293" s="12"/>
      <c r="KED293" s="12"/>
      <c r="KEE293" s="12"/>
      <c r="KEF293" s="13"/>
      <c r="KEG293" s="12"/>
      <c r="KEH293" s="12"/>
      <c r="KEI293" s="12"/>
      <c r="KEJ293" s="13"/>
      <c r="KEK293" s="12"/>
      <c r="KEL293" s="12"/>
      <c r="KEM293" s="12"/>
      <c r="KEN293" s="13"/>
      <c r="KEO293" s="12"/>
      <c r="KEP293" s="12"/>
      <c r="KEQ293" s="12"/>
      <c r="KER293" s="13"/>
      <c r="KES293" s="12"/>
      <c r="KET293" s="12"/>
      <c r="KEU293" s="12"/>
      <c r="KEV293" s="13"/>
      <c r="KEW293" s="12"/>
      <c r="KEX293" s="12"/>
      <c r="KEY293" s="12"/>
      <c r="KEZ293" s="13"/>
      <c r="KFA293" s="12"/>
      <c r="KFB293" s="12"/>
      <c r="KFC293" s="12"/>
      <c r="KFD293" s="13"/>
      <c r="KFE293" s="12"/>
      <c r="KFF293" s="12"/>
      <c r="KFG293" s="12"/>
      <c r="KFH293" s="13"/>
      <c r="KFI293" s="12"/>
      <c r="KFJ293" s="12"/>
      <c r="KFK293" s="12"/>
      <c r="KFL293" s="13"/>
      <c r="KFM293" s="12"/>
      <c r="KFN293" s="12"/>
      <c r="KFO293" s="12"/>
      <c r="KFP293" s="13"/>
      <c r="KFQ293" s="12"/>
      <c r="KFR293" s="12"/>
      <c r="KFS293" s="12"/>
      <c r="KFT293" s="13"/>
      <c r="KFU293" s="12"/>
      <c r="KFV293" s="12"/>
      <c r="KFW293" s="12"/>
      <c r="KFX293" s="13"/>
      <c r="KFY293" s="12"/>
      <c r="KFZ293" s="12"/>
      <c r="KGA293" s="12"/>
      <c r="KGB293" s="13"/>
      <c r="KGC293" s="12"/>
      <c r="KGD293" s="12"/>
      <c r="KGE293" s="12"/>
      <c r="KGF293" s="13"/>
      <c r="KGG293" s="12"/>
      <c r="KGH293" s="12"/>
      <c r="KGI293" s="12"/>
      <c r="KGJ293" s="13"/>
      <c r="KGK293" s="12"/>
      <c r="KGL293" s="12"/>
      <c r="KGM293" s="12"/>
      <c r="KGN293" s="13"/>
      <c r="KGO293" s="12"/>
      <c r="KGP293" s="12"/>
      <c r="KGQ293" s="12"/>
      <c r="KGR293" s="13"/>
      <c r="KGS293" s="12"/>
      <c r="KGT293" s="12"/>
      <c r="KGU293" s="12"/>
      <c r="KGV293" s="13"/>
      <c r="KGW293" s="12"/>
      <c r="KGX293" s="12"/>
      <c r="KGY293" s="12"/>
      <c r="KGZ293" s="13"/>
      <c r="KHA293" s="12"/>
      <c r="KHB293" s="12"/>
      <c r="KHC293" s="12"/>
      <c r="KHD293" s="13"/>
      <c r="KHE293" s="12"/>
      <c r="KHF293" s="12"/>
      <c r="KHG293" s="12"/>
      <c r="KHH293" s="13"/>
      <c r="KHI293" s="12"/>
      <c r="KHJ293" s="12"/>
      <c r="KHK293" s="12"/>
      <c r="KHL293" s="13"/>
      <c r="KHM293" s="12"/>
      <c r="KHN293" s="12"/>
      <c r="KHO293" s="12"/>
      <c r="KHP293" s="13"/>
      <c r="KHQ293" s="12"/>
      <c r="KHR293" s="12"/>
      <c r="KHS293" s="12"/>
      <c r="KHT293" s="13"/>
      <c r="KHU293" s="12"/>
      <c r="KHV293" s="12"/>
      <c r="KHW293" s="12"/>
      <c r="KHX293" s="13"/>
      <c r="KHY293" s="12"/>
      <c r="KHZ293" s="12"/>
      <c r="KIA293" s="12"/>
      <c r="KIB293" s="13"/>
      <c r="KIC293" s="12"/>
      <c r="KID293" s="12"/>
      <c r="KIE293" s="12"/>
      <c r="KIF293" s="13"/>
      <c r="KIG293" s="12"/>
      <c r="KIH293" s="12"/>
      <c r="KII293" s="12"/>
      <c r="KIJ293" s="13"/>
      <c r="KIK293" s="12"/>
      <c r="KIL293" s="12"/>
      <c r="KIM293" s="12"/>
      <c r="KIN293" s="13"/>
      <c r="KIO293" s="12"/>
      <c r="KIP293" s="12"/>
      <c r="KIQ293" s="12"/>
      <c r="KIR293" s="13"/>
      <c r="KIS293" s="12"/>
      <c r="KIT293" s="12"/>
      <c r="KIU293" s="12"/>
      <c r="KIV293" s="13"/>
      <c r="KIW293" s="12"/>
      <c r="KIX293" s="12"/>
      <c r="KIY293" s="12"/>
      <c r="KIZ293" s="13"/>
      <c r="KJA293" s="12"/>
      <c r="KJB293" s="12"/>
      <c r="KJC293" s="12"/>
      <c r="KJD293" s="13"/>
      <c r="KJE293" s="12"/>
      <c r="KJF293" s="12"/>
      <c r="KJG293" s="12"/>
      <c r="KJH293" s="13"/>
      <c r="KJI293" s="12"/>
      <c r="KJJ293" s="12"/>
      <c r="KJK293" s="12"/>
      <c r="KJL293" s="13"/>
      <c r="KJM293" s="12"/>
      <c r="KJN293" s="12"/>
      <c r="KJO293" s="12"/>
      <c r="KJP293" s="13"/>
      <c r="KJQ293" s="12"/>
      <c r="KJR293" s="12"/>
      <c r="KJS293" s="12"/>
      <c r="KJT293" s="13"/>
      <c r="KJU293" s="12"/>
      <c r="KJV293" s="12"/>
      <c r="KJW293" s="12"/>
      <c r="KJX293" s="13"/>
      <c r="KJY293" s="12"/>
      <c r="KJZ293" s="12"/>
      <c r="KKA293" s="12"/>
      <c r="KKB293" s="13"/>
      <c r="KKC293" s="12"/>
      <c r="KKD293" s="12"/>
      <c r="KKE293" s="12"/>
      <c r="KKF293" s="13"/>
      <c r="KKG293" s="12"/>
      <c r="KKH293" s="12"/>
      <c r="KKI293" s="12"/>
      <c r="KKJ293" s="13"/>
      <c r="KKK293" s="12"/>
      <c r="KKL293" s="12"/>
      <c r="KKM293" s="12"/>
      <c r="KKN293" s="13"/>
      <c r="KKO293" s="12"/>
      <c r="KKP293" s="12"/>
      <c r="KKQ293" s="12"/>
      <c r="KKR293" s="13"/>
      <c r="KKS293" s="12"/>
      <c r="KKT293" s="12"/>
      <c r="KKU293" s="12"/>
      <c r="KKV293" s="13"/>
      <c r="KKW293" s="12"/>
      <c r="KKX293" s="12"/>
      <c r="KKY293" s="12"/>
      <c r="KKZ293" s="13"/>
      <c r="KLA293" s="12"/>
      <c r="KLB293" s="12"/>
      <c r="KLC293" s="12"/>
      <c r="KLD293" s="13"/>
      <c r="KLE293" s="12"/>
      <c r="KLF293" s="12"/>
      <c r="KLG293" s="12"/>
      <c r="KLH293" s="13"/>
      <c r="KLI293" s="12"/>
      <c r="KLJ293" s="12"/>
      <c r="KLK293" s="12"/>
      <c r="KLL293" s="13"/>
      <c r="KLM293" s="12"/>
      <c r="KLN293" s="12"/>
      <c r="KLO293" s="12"/>
      <c r="KLP293" s="13"/>
      <c r="KLQ293" s="12"/>
      <c r="KLR293" s="12"/>
      <c r="KLS293" s="12"/>
      <c r="KLT293" s="13"/>
      <c r="KLU293" s="12"/>
      <c r="KLV293" s="12"/>
      <c r="KLW293" s="12"/>
      <c r="KLX293" s="13"/>
      <c r="KLY293" s="12"/>
      <c r="KLZ293" s="12"/>
      <c r="KMA293" s="12"/>
      <c r="KMB293" s="13"/>
      <c r="KMC293" s="12"/>
      <c r="KMD293" s="12"/>
      <c r="KME293" s="12"/>
      <c r="KMF293" s="13"/>
      <c r="KMG293" s="12"/>
      <c r="KMH293" s="12"/>
      <c r="KMI293" s="12"/>
      <c r="KMJ293" s="13"/>
      <c r="KMK293" s="12"/>
      <c r="KML293" s="12"/>
      <c r="KMM293" s="12"/>
      <c r="KMN293" s="13"/>
      <c r="KMO293" s="12"/>
      <c r="KMP293" s="12"/>
      <c r="KMQ293" s="12"/>
      <c r="KMR293" s="13"/>
      <c r="KMS293" s="12"/>
      <c r="KMT293" s="12"/>
      <c r="KMU293" s="12"/>
      <c r="KMV293" s="13"/>
      <c r="KMW293" s="12"/>
      <c r="KMX293" s="12"/>
      <c r="KMY293" s="12"/>
      <c r="KMZ293" s="13"/>
      <c r="KNA293" s="12"/>
      <c r="KNB293" s="12"/>
      <c r="KNC293" s="12"/>
      <c r="KND293" s="13"/>
      <c r="KNE293" s="12"/>
      <c r="KNF293" s="12"/>
      <c r="KNG293" s="12"/>
      <c r="KNH293" s="13"/>
      <c r="KNI293" s="12"/>
      <c r="KNJ293" s="12"/>
      <c r="KNK293" s="12"/>
      <c r="KNL293" s="13"/>
      <c r="KNM293" s="12"/>
      <c r="KNN293" s="12"/>
      <c r="KNO293" s="12"/>
      <c r="KNP293" s="13"/>
      <c r="KNQ293" s="12"/>
      <c r="KNR293" s="12"/>
      <c r="KNS293" s="12"/>
      <c r="KNT293" s="13"/>
      <c r="KNU293" s="12"/>
      <c r="KNV293" s="12"/>
      <c r="KNW293" s="12"/>
      <c r="KNX293" s="13"/>
      <c r="KNY293" s="12"/>
      <c r="KNZ293" s="12"/>
      <c r="KOA293" s="12"/>
      <c r="KOB293" s="13"/>
      <c r="KOC293" s="12"/>
      <c r="KOD293" s="12"/>
      <c r="KOE293" s="12"/>
      <c r="KOF293" s="13"/>
      <c r="KOG293" s="12"/>
      <c r="KOH293" s="12"/>
      <c r="KOI293" s="12"/>
      <c r="KOJ293" s="13"/>
      <c r="KOK293" s="12"/>
      <c r="KOL293" s="12"/>
      <c r="KOM293" s="12"/>
      <c r="KON293" s="13"/>
      <c r="KOO293" s="12"/>
      <c r="KOP293" s="12"/>
      <c r="KOQ293" s="12"/>
      <c r="KOR293" s="13"/>
      <c r="KOS293" s="12"/>
      <c r="KOT293" s="12"/>
      <c r="KOU293" s="12"/>
      <c r="KOV293" s="13"/>
      <c r="KOW293" s="12"/>
      <c r="KOX293" s="12"/>
      <c r="KOY293" s="12"/>
      <c r="KOZ293" s="13"/>
      <c r="KPA293" s="12"/>
      <c r="KPB293" s="12"/>
      <c r="KPC293" s="12"/>
      <c r="KPD293" s="13"/>
      <c r="KPE293" s="12"/>
      <c r="KPF293" s="12"/>
      <c r="KPG293" s="12"/>
      <c r="KPH293" s="13"/>
      <c r="KPI293" s="12"/>
      <c r="KPJ293" s="12"/>
      <c r="KPK293" s="12"/>
      <c r="KPL293" s="13"/>
      <c r="KPM293" s="12"/>
      <c r="KPN293" s="12"/>
      <c r="KPO293" s="12"/>
      <c r="KPP293" s="13"/>
      <c r="KPQ293" s="12"/>
      <c r="KPR293" s="12"/>
      <c r="KPS293" s="12"/>
      <c r="KPT293" s="13"/>
      <c r="KPU293" s="12"/>
      <c r="KPV293" s="12"/>
      <c r="KPW293" s="12"/>
      <c r="KPX293" s="13"/>
      <c r="KPY293" s="12"/>
      <c r="KPZ293" s="12"/>
      <c r="KQA293" s="12"/>
      <c r="KQB293" s="13"/>
      <c r="KQC293" s="12"/>
      <c r="KQD293" s="12"/>
      <c r="KQE293" s="12"/>
      <c r="KQF293" s="13"/>
      <c r="KQG293" s="12"/>
      <c r="KQH293" s="12"/>
      <c r="KQI293" s="12"/>
      <c r="KQJ293" s="13"/>
      <c r="KQK293" s="12"/>
      <c r="KQL293" s="12"/>
      <c r="KQM293" s="12"/>
      <c r="KQN293" s="13"/>
      <c r="KQO293" s="12"/>
      <c r="KQP293" s="12"/>
      <c r="KQQ293" s="12"/>
      <c r="KQR293" s="13"/>
      <c r="KQS293" s="12"/>
      <c r="KQT293" s="12"/>
      <c r="KQU293" s="12"/>
      <c r="KQV293" s="13"/>
      <c r="KQW293" s="12"/>
      <c r="KQX293" s="12"/>
      <c r="KQY293" s="12"/>
      <c r="KQZ293" s="13"/>
      <c r="KRA293" s="12"/>
      <c r="KRB293" s="12"/>
      <c r="KRC293" s="12"/>
      <c r="KRD293" s="13"/>
      <c r="KRE293" s="12"/>
      <c r="KRF293" s="12"/>
      <c r="KRG293" s="12"/>
      <c r="KRH293" s="13"/>
      <c r="KRI293" s="12"/>
      <c r="KRJ293" s="12"/>
      <c r="KRK293" s="12"/>
      <c r="KRL293" s="13"/>
      <c r="KRM293" s="12"/>
      <c r="KRN293" s="12"/>
      <c r="KRO293" s="12"/>
      <c r="KRP293" s="13"/>
      <c r="KRQ293" s="12"/>
      <c r="KRR293" s="12"/>
      <c r="KRS293" s="12"/>
      <c r="KRT293" s="13"/>
      <c r="KRU293" s="12"/>
      <c r="KRV293" s="12"/>
      <c r="KRW293" s="12"/>
      <c r="KRX293" s="13"/>
      <c r="KRY293" s="12"/>
      <c r="KRZ293" s="12"/>
      <c r="KSA293" s="12"/>
      <c r="KSB293" s="13"/>
      <c r="KSC293" s="12"/>
      <c r="KSD293" s="12"/>
      <c r="KSE293" s="12"/>
      <c r="KSF293" s="13"/>
      <c r="KSG293" s="12"/>
      <c r="KSH293" s="12"/>
      <c r="KSI293" s="12"/>
      <c r="KSJ293" s="13"/>
      <c r="KSK293" s="12"/>
      <c r="KSL293" s="12"/>
      <c r="KSM293" s="12"/>
      <c r="KSN293" s="13"/>
      <c r="KSO293" s="12"/>
      <c r="KSP293" s="12"/>
      <c r="KSQ293" s="12"/>
      <c r="KSR293" s="13"/>
      <c r="KSS293" s="12"/>
      <c r="KST293" s="12"/>
      <c r="KSU293" s="12"/>
      <c r="KSV293" s="13"/>
      <c r="KSW293" s="12"/>
      <c r="KSX293" s="12"/>
      <c r="KSY293" s="12"/>
      <c r="KSZ293" s="13"/>
      <c r="KTA293" s="12"/>
      <c r="KTB293" s="12"/>
      <c r="KTC293" s="12"/>
      <c r="KTD293" s="13"/>
      <c r="KTE293" s="12"/>
      <c r="KTF293" s="12"/>
      <c r="KTG293" s="12"/>
      <c r="KTH293" s="13"/>
      <c r="KTI293" s="12"/>
      <c r="KTJ293" s="12"/>
      <c r="KTK293" s="12"/>
      <c r="KTL293" s="13"/>
      <c r="KTM293" s="12"/>
      <c r="KTN293" s="12"/>
      <c r="KTO293" s="12"/>
      <c r="KTP293" s="13"/>
      <c r="KTQ293" s="12"/>
      <c r="KTR293" s="12"/>
      <c r="KTS293" s="12"/>
      <c r="KTT293" s="13"/>
      <c r="KTU293" s="12"/>
      <c r="KTV293" s="12"/>
      <c r="KTW293" s="12"/>
      <c r="KTX293" s="13"/>
      <c r="KTY293" s="12"/>
      <c r="KTZ293" s="12"/>
      <c r="KUA293" s="12"/>
      <c r="KUB293" s="13"/>
      <c r="KUC293" s="12"/>
      <c r="KUD293" s="12"/>
      <c r="KUE293" s="12"/>
      <c r="KUF293" s="13"/>
      <c r="KUG293" s="12"/>
      <c r="KUH293" s="12"/>
      <c r="KUI293" s="12"/>
      <c r="KUJ293" s="13"/>
      <c r="KUK293" s="12"/>
      <c r="KUL293" s="12"/>
      <c r="KUM293" s="12"/>
      <c r="KUN293" s="13"/>
      <c r="KUO293" s="12"/>
      <c r="KUP293" s="12"/>
      <c r="KUQ293" s="12"/>
      <c r="KUR293" s="13"/>
      <c r="KUS293" s="12"/>
      <c r="KUT293" s="12"/>
      <c r="KUU293" s="12"/>
      <c r="KUV293" s="13"/>
      <c r="KUW293" s="12"/>
      <c r="KUX293" s="12"/>
      <c r="KUY293" s="12"/>
      <c r="KUZ293" s="13"/>
      <c r="KVA293" s="12"/>
      <c r="KVB293" s="12"/>
      <c r="KVC293" s="12"/>
      <c r="KVD293" s="13"/>
      <c r="KVE293" s="12"/>
      <c r="KVF293" s="12"/>
      <c r="KVG293" s="12"/>
      <c r="KVH293" s="13"/>
      <c r="KVI293" s="12"/>
      <c r="KVJ293" s="12"/>
      <c r="KVK293" s="12"/>
      <c r="KVL293" s="13"/>
      <c r="KVM293" s="12"/>
      <c r="KVN293" s="12"/>
      <c r="KVO293" s="12"/>
      <c r="KVP293" s="13"/>
      <c r="KVQ293" s="12"/>
      <c r="KVR293" s="12"/>
      <c r="KVS293" s="12"/>
      <c r="KVT293" s="13"/>
      <c r="KVU293" s="12"/>
      <c r="KVV293" s="12"/>
      <c r="KVW293" s="12"/>
      <c r="KVX293" s="13"/>
      <c r="KVY293" s="12"/>
      <c r="KVZ293" s="12"/>
      <c r="KWA293" s="12"/>
      <c r="KWB293" s="13"/>
      <c r="KWC293" s="12"/>
      <c r="KWD293" s="12"/>
      <c r="KWE293" s="12"/>
      <c r="KWF293" s="13"/>
      <c r="KWG293" s="12"/>
      <c r="KWH293" s="12"/>
      <c r="KWI293" s="12"/>
      <c r="KWJ293" s="13"/>
      <c r="KWK293" s="12"/>
      <c r="KWL293" s="12"/>
      <c r="KWM293" s="12"/>
      <c r="KWN293" s="13"/>
      <c r="KWO293" s="12"/>
      <c r="KWP293" s="12"/>
      <c r="KWQ293" s="12"/>
      <c r="KWR293" s="13"/>
      <c r="KWS293" s="12"/>
      <c r="KWT293" s="12"/>
      <c r="KWU293" s="12"/>
      <c r="KWV293" s="13"/>
      <c r="KWW293" s="12"/>
      <c r="KWX293" s="12"/>
      <c r="KWY293" s="12"/>
      <c r="KWZ293" s="13"/>
      <c r="KXA293" s="12"/>
      <c r="KXB293" s="12"/>
      <c r="KXC293" s="12"/>
      <c r="KXD293" s="13"/>
      <c r="KXE293" s="12"/>
      <c r="KXF293" s="12"/>
      <c r="KXG293" s="12"/>
      <c r="KXH293" s="13"/>
      <c r="KXI293" s="12"/>
      <c r="KXJ293" s="12"/>
      <c r="KXK293" s="12"/>
      <c r="KXL293" s="13"/>
      <c r="KXM293" s="12"/>
      <c r="KXN293" s="12"/>
      <c r="KXO293" s="12"/>
      <c r="KXP293" s="13"/>
      <c r="KXQ293" s="12"/>
      <c r="KXR293" s="12"/>
      <c r="KXS293" s="12"/>
      <c r="KXT293" s="13"/>
      <c r="KXU293" s="12"/>
      <c r="KXV293" s="12"/>
      <c r="KXW293" s="12"/>
      <c r="KXX293" s="13"/>
      <c r="KXY293" s="12"/>
      <c r="KXZ293" s="12"/>
      <c r="KYA293" s="12"/>
      <c r="KYB293" s="13"/>
      <c r="KYC293" s="12"/>
      <c r="KYD293" s="12"/>
      <c r="KYE293" s="12"/>
      <c r="KYF293" s="13"/>
      <c r="KYG293" s="12"/>
      <c r="KYH293" s="12"/>
      <c r="KYI293" s="12"/>
      <c r="KYJ293" s="13"/>
      <c r="KYK293" s="12"/>
      <c r="KYL293" s="12"/>
      <c r="KYM293" s="12"/>
      <c r="KYN293" s="13"/>
      <c r="KYO293" s="12"/>
      <c r="KYP293" s="12"/>
      <c r="KYQ293" s="12"/>
      <c r="KYR293" s="13"/>
      <c r="KYS293" s="12"/>
      <c r="KYT293" s="12"/>
      <c r="KYU293" s="12"/>
      <c r="KYV293" s="13"/>
      <c r="KYW293" s="12"/>
      <c r="KYX293" s="12"/>
      <c r="KYY293" s="12"/>
      <c r="KYZ293" s="13"/>
      <c r="KZA293" s="12"/>
      <c r="KZB293" s="12"/>
      <c r="KZC293" s="12"/>
      <c r="KZD293" s="13"/>
      <c r="KZE293" s="12"/>
      <c r="KZF293" s="12"/>
      <c r="KZG293" s="12"/>
      <c r="KZH293" s="13"/>
      <c r="KZI293" s="12"/>
      <c r="KZJ293" s="12"/>
      <c r="KZK293" s="12"/>
      <c r="KZL293" s="13"/>
      <c r="KZM293" s="12"/>
      <c r="KZN293" s="12"/>
      <c r="KZO293" s="12"/>
      <c r="KZP293" s="13"/>
      <c r="KZQ293" s="12"/>
      <c r="KZR293" s="12"/>
      <c r="KZS293" s="12"/>
      <c r="KZT293" s="13"/>
      <c r="KZU293" s="12"/>
      <c r="KZV293" s="12"/>
      <c r="KZW293" s="12"/>
      <c r="KZX293" s="13"/>
      <c r="KZY293" s="12"/>
      <c r="KZZ293" s="12"/>
      <c r="LAA293" s="12"/>
      <c r="LAB293" s="13"/>
      <c r="LAC293" s="12"/>
      <c r="LAD293" s="12"/>
      <c r="LAE293" s="12"/>
      <c r="LAF293" s="13"/>
      <c r="LAG293" s="12"/>
      <c r="LAH293" s="12"/>
      <c r="LAI293" s="12"/>
      <c r="LAJ293" s="13"/>
      <c r="LAK293" s="12"/>
      <c r="LAL293" s="12"/>
      <c r="LAM293" s="12"/>
      <c r="LAN293" s="13"/>
      <c r="LAO293" s="12"/>
      <c r="LAP293" s="12"/>
      <c r="LAQ293" s="12"/>
      <c r="LAR293" s="13"/>
      <c r="LAS293" s="12"/>
      <c r="LAT293" s="12"/>
      <c r="LAU293" s="12"/>
      <c r="LAV293" s="13"/>
      <c r="LAW293" s="12"/>
      <c r="LAX293" s="12"/>
      <c r="LAY293" s="12"/>
      <c r="LAZ293" s="13"/>
      <c r="LBA293" s="12"/>
      <c r="LBB293" s="12"/>
      <c r="LBC293" s="12"/>
      <c r="LBD293" s="13"/>
      <c r="LBE293" s="12"/>
      <c r="LBF293" s="12"/>
      <c r="LBG293" s="12"/>
      <c r="LBH293" s="13"/>
      <c r="LBI293" s="12"/>
      <c r="LBJ293" s="12"/>
      <c r="LBK293" s="12"/>
      <c r="LBL293" s="13"/>
      <c r="LBM293" s="12"/>
      <c r="LBN293" s="12"/>
      <c r="LBO293" s="12"/>
      <c r="LBP293" s="13"/>
      <c r="LBQ293" s="12"/>
      <c r="LBR293" s="12"/>
      <c r="LBS293" s="12"/>
      <c r="LBT293" s="13"/>
      <c r="LBU293" s="12"/>
      <c r="LBV293" s="12"/>
      <c r="LBW293" s="12"/>
      <c r="LBX293" s="13"/>
      <c r="LBY293" s="12"/>
      <c r="LBZ293" s="12"/>
      <c r="LCA293" s="12"/>
      <c r="LCB293" s="13"/>
      <c r="LCC293" s="12"/>
      <c r="LCD293" s="12"/>
      <c r="LCE293" s="12"/>
      <c r="LCF293" s="13"/>
      <c r="LCG293" s="12"/>
      <c r="LCH293" s="12"/>
      <c r="LCI293" s="12"/>
      <c r="LCJ293" s="13"/>
      <c r="LCK293" s="12"/>
      <c r="LCL293" s="12"/>
      <c r="LCM293" s="12"/>
      <c r="LCN293" s="13"/>
      <c r="LCO293" s="12"/>
      <c r="LCP293" s="12"/>
      <c r="LCQ293" s="12"/>
      <c r="LCR293" s="13"/>
      <c r="LCS293" s="12"/>
      <c r="LCT293" s="12"/>
      <c r="LCU293" s="12"/>
      <c r="LCV293" s="13"/>
      <c r="LCW293" s="12"/>
      <c r="LCX293" s="12"/>
      <c r="LCY293" s="12"/>
      <c r="LCZ293" s="13"/>
      <c r="LDA293" s="12"/>
      <c r="LDB293" s="12"/>
      <c r="LDC293" s="12"/>
      <c r="LDD293" s="13"/>
      <c r="LDE293" s="12"/>
      <c r="LDF293" s="12"/>
      <c r="LDG293" s="12"/>
      <c r="LDH293" s="13"/>
      <c r="LDI293" s="12"/>
      <c r="LDJ293" s="12"/>
      <c r="LDK293" s="12"/>
      <c r="LDL293" s="13"/>
      <c r="LDM293" s="12"/>
      <c r="LDN293" s="12"/>
      <c r="LDO293" s="12"/>
      <c r="LDP293" s="13"/>
      <c r="LDQ293" s="12"/>
      <c r="LDR293" s="12"/>
      <c r="LDS293" s="12"/>
      <c r="LDT293" s="13"/>
      <c r="LDU293" s="12"/>
      <c r="LDV293" s="12"/>
      <c r="LDW293" s="12"/>
      <c r="LDX293" s="13"/>
      <c r="LDY293" s="12"/>
      <c r="LDZ293" s="12"/>
      <c r="LEA293" s="12"/>
      <c r="LEB293" s="13"/>
      <c r="LEC293" s="12"/>
      <c r="LED293" s="12"/>
      <c r="LEE293" s="12"/>
      <c r="LEF293" s="13"/>
      <c r="LEG293" s="12"/>
      <c r="LEH293" s="12"/>
      <c r="LEI293" s="12"/>
      <c r="LEJ293" s="13"/>
      <c r="LEK293" s="12"/>
      <c r="LEL293" s="12"/>
      <c r="LEM293" s="12"/>
      <c r="LEN293" s="13"/>
      <c r="LEO293" s="12"/>
      <c r="LEP293" s="12"/>
      <c r="LEQ293" s="12"/>
      <c r="LER293" s="13"/>
      <c r="LES293" s="12"/>
      <c r="LET293" s="12"/>
      <c r="LEU293" s="12"/>
      <c r="LEV293" s="13"/>
      <c r="LEW293" s="12"/>
      <c r="LEX293" s="12"/>
      <c r="LEY293" s="12"/>
      <c r="LEZ293" s="13"/>
      <c r="LFA293" s="12"/>
      <c r="LFB293" s="12"/>
      <c r="LFC293" s="12"/>
      <c r="LFD293" s="13"/>
      <c r="LFE293" s="12"/>
      <c r="LFF293" s="12"/>
      <c r="LFG293" s="12"/>
      <c r="LFH293" s="13"/>
      <c r="LFI293" s="12"/>
      <c r="LFJ293" s="12"/>
      <c r="LFK293" s="12"/>
      <c r="LFL293" s="13"/>
      <c r="LFM293" s="12"/>
      <c r="LFN293" s="12"/>
      <c r="LFO293" s="12"/>
      <c r="LFP293" s="13"/>
      <c r="LFQ293" s="12"/>
      <c r="LFR293" s="12"/>
      <c r="LFS293" s="12"/>
      <c r="LFT293" s="13"/>
      <c r="LFU293" s="12"/>
      <c r="LFV293" s="12"/>
      <c r="LFW293" s="12"/>
      <c r="LFX293" s="13"/>
      <c r="LFY293" s="12"/>
      <c r="LFZ293" s="12"/>
      <c r="LGA293" s="12"/>
      <c r="LGB293" s="13"/>
      <c r="LGC293" s="12"/>
      <c r="LGD293" s="12"/>
      <c r="LGE293" s="12"/>
      <c r="LGF293" s="13"/>
      <c r="LGG293" s="12"/>
      <c r="LGH293" s="12"/>
      <c r="LGI293" s="12"/>
      <c r="LGJ293" s="13"/>
      <c r="LGK293" s="12"/>
      <c r="LGL293" s="12"/>
      <c r="LGM293" s="12"/>
      <c r="LGN293" s="13"/>
      <c r="LGO293" s="12"/>
      <c r="LGP293" s="12"/>
      <c r="LGQ293" s="12"/>
      <c r="LGR293" s="13"/>
      <c r="LGS293" s="12"/>
      <c r="LGT293" s="12"/>
      <c r="LGU293" s="12"/>
      <c r="LGV293" s="13"/>
      <c r="LGW293" s="12"/>
      <c r="LGX293" s="12"/>
      <c r="LGY293" s="12"/>
      <c r="LGZ293" s="13"/>
      <c r="LHA293" s="12"/>
      <c r="LHB293" s="12"/>
      <c r="LHC293" s="12"/>
      <c r="LHD293" s="13"/>
      <c r="LHE293" s="12"/>
      <c r="LHF293" s="12"/>
      <c r="LHG293" s="12"/>
      <c r="LHH293" s="13"/>
      <c r="LHI293" s="12"/>
      <c r="LHJ293" s="12"/>
      <c r="LHK293" s="12"/>
      <c r="LHL293" s="13"/>
      <c r="LHM293" s="12"/>
      <c r="LHN293" s="12"/>
      <c r="LHO293" s="12"/>
      <c r="LHP293" s="13"/>
      <c r="LHQ293" s="12"/>
      <c r="LHR293" s="12"/>
      <c r="LHS293" s="12"/>
      <c r="LHT293" s="13"/>
      <c r="LHU293" s="12"/>
      <c r="LHV293" s="12"/>
      <c r="LHW293" s="12"/>
      <c r="LHX293" s="13"/>
      <c r="LHY293" s="12"/>
      <c r="LHZ293" s="12"/>
      <c r="LIA293" s="12"/>
      <c r="LIB293" s="13"/>
      <c r="LIC293" s="12"/>
      <c r="LID293" s="12"/>
      <c r="LIE293" s="12"/>
      <c r="LIF293" s="13"/>
      <c r="LIG293" s="12"/>
      <c r="LIH293" s="12"/>
      <c r="LII293" s="12"/>
      <c r="LIJ293" s="13"/>
      <c r="LIK293" s="12"/>
      <c r="LIL293" s="12"/>
      <c r="LIM293" s="12"/>
      <c r="LIN293" s="13"/>
      <c r="LIO293" s="12"/>
      <c r="LIP293" s="12"/>
      <c r="LIQ293" s="12"/>
      <c r="LIR293" s="13"/>
      <c r="LIS293" s="12"/>
      <c r="LIT293" s="12"/>
      <c r="LIU293" s="12"/>
      <c r="LIV293" s="13"/>
      <c r="LIW293" s="12"/>
      <c r="LIX293" s="12"/>
      <c r="LIY293" s="12"/>
      <c r="LIZ293" s="13"/>
      <c r="LJA293" s="12"/>
      <c r="LJB293" s="12"/>
      <c r="LJC293" s="12"/>
      <c r="LJD293" s="13"/>
      <c r="LJE293" s="12"/>
      <c r="LJF293" s="12"/>
      <c r="LJG293" s="12"/>
      <c r="LJH293" s="13"/>
      <c r="LJI293" s="12"/>
      <c r="LJJ293" s="12"/>
      <c r="LJK293" s="12"/>
      <c r="LJL293" s="13"/>
      <c r="LJM293" s="12"/>
      <c r="LJN293" s="12"/>
      <c r="LJO293" s="12"/>
      <c r="LJP293" s="13"/>
      <c r="LJQ293" s="12"/>
      <c r="LJR293" s="12"/>
      <c r="LJS293" s="12"/>
      <c r="LJT293" s="13"/>
      <c r="LJU293" s="12"/>
      <c r="LJV293" s="12"/>
      <c r="LJW293" s="12"/>
      <c r="LJX293" s="13"/>
      <c r="LJY293" s="12"/>
      <c r="LJZ293" s="12"/>
      <c r="LKA293" s="12"/>
      <c r="LKB293" s="13"/>
      <c r="LKC293" s="12"/>
      <c r="LKD293" s="12"/>
      <c r="LKE293" s="12"/>
      <c r="LKF293" s="13"/>
      <c r="LKG293" s="12"/>
      <c r="LKH293" s="12"/>
      <c r="LKI293" s="12"/>
      <c r="LKJ293" s="13"/>
      <c r="LKK293" s="12"/>
      <c r="LKL293" s="12"/>
      <c r="LKM293" s="12"/>
      <c r="LKN293" s="13"/>
      <c r="LKO293" s="12"/>
      <c r="LKP293" s="12"/>
      <c r="LKQ293" s="12"/>
      <c r="LKR293" s="13"/>
      <c r="LKS293" s="12"/>
      <c r="LKT293" s="12"/>
      <c r="LKU293" s="12"/>
      <c r="LKV293" s="13"/>
      <c r="LKW293" s="12"/>
      <c r="LKX293" s="12"/>
      <c r="LKY293" s="12"/>
      <c r="LKZ293" s="13"/>
      <c r="LLA293" s="12"/>
      <c r="LLB293" s="12"/>
      <c r="LLC293" s="12"/>
      <c r="LLD293" s="13"/>
      <c r="LLE293" s="12"/>
      <c r="LLF293" s="12"/>
      <c r="LLG293" s="12"/>
      <c r="LLH293" s="13"/>
      <c r="LLI293" s="12"/>
      <c r="LLJ293" s="12"/>
      <c r="LLK293" s="12"/>
      <c r="LLL293" s="13"/>
      <c r="LLM293" s="12"/>
      <c r="LLN293" s="12"/>
      <c r="LLO293" s="12"/>
      <c r="LLP293" s="13"/>
      <c r="LLQ293" s="12"/>
      <c r="LLR293" s="12"/>
      <c r="LLS293" s="12"/>
      <c r="LLT293" s="13"/>
      <c r="LLU293" s="12"/>
      <c r="LLV293" s="12"/>
      <c r="LLW293" s="12"/>
      <c r="LLX293" s="13"/>
      <c r="LLY293" s="12"/>
      <c r="LLZ293" s="12"/>
      <c r="LMA293" s="12"/>
      <c r="LMB293" s="13"/>
      <c r="LMC293" s="12"/>
      <c r="LMD293" s="12"/>
      <c r="LME293" s="12"/>
      <c r="LMF293" s="13"/>
      <c r="LMG293" s="12"/>
      <c r="LMH293" s="12"/>
      <c r="LMI293" s="12"/>
      <c r="LMJ293" s="13"/>
      <c r="LMK293" s="12"/>
      <c r="LML293" s="12"/>
      <c r="LMM293" s="12"/>
      <c r="LMN293" s="13"/>
      <c r="LMO293" s="12"/>
      <c r="LMP293" s="12"/>
      <c r="LMQ293" s="12"/>
      <c r="LMR293" s="13"/>
      <c r="LMS293" s="12"/>
      <c r="LMT293" s="12"/>
      <c r="LMU293" s="12"/>
      <c r="LMV293" s="13"/>
      <c r="LMW293" s="12"/>
      <c r="LMX293" s="12"/>
      <c r="LMY293" s="12"/>
      <c r="LMZ293" s="13"/>
      <c r="LNA293" s="12"/>
      <c r="LNB293" s="12"/>
      <c r="LNC293" s="12"/>
      <c r="LND293" s="13"/>
      <c r="LNE293" s="12"/>
      <c r="LNF293" s="12"/>
      <c r="LNG293" s="12"/>
      <c r="LNH293" s="13"/>
      <c r="LNI293" s="12"/>
      <c r="LNJ293" s="12"/>
      <c r="LNK293" s="12"/>
      <c r="LNL293" s="13"/>
      <c r="LNM293" s="12"/>
      <c r="LNN293" s="12"/>
      <c r="LNO293" s="12"/>
      <c r="LNP293" s="13"/>
      <c r="LNQ293" s="12"/>
      <c r="LNR293" s="12"/>
      <c r="LNS293" s="12"/>
      <c r="LNT293" s="13"/>
      <c r="LNU293" s="12"/>
      <c r="LNV293" s="12"/>
      <c r="LNW293" s="12"/>
      <c r="LNX293" s="13"/>
      <c r="LNY293" s="12"/>
      <c r="LNZ293" s="12"/>
      <c r="LOA293" s="12"/>
      <c r="LOB293" s="13"/>
      <c r="LOC293" s="12"/>
      <c r="LOD293" s="12"/>
      <c r="LOE293" s="12"/>
      <c r="LOF293" s="13"/>
      <c r="LOG293" s="12"/>
      <c r="LOH293" s="12"/>
      <c r="LOI293" s="12"/>
      <c r="LOJ293" s="13"/>
      <c r="LOK293" s="12"/>
      <c r="LOL293" s="12"/>
      <c r="LOM293" s="12"/>
      <c r="LON293" s="13"/>
      <c r="LOO293" s="12"/>
      <c r="LOP293" s="12"/>
      <c r="LOQ293" s="12"/>
      <c r="LOR293" s="13"/>
      <c r="LOS293" s="12"/>
      <c r="LOT293" s="12"/>
      <c r="LOU293" s="12"/>
      <c r="LOV293" s="13"/>
      <c r="LOW293" s="12"/>
      <c r="LOX293" s="12"/>
      <c r="LOY293" s="12"/>
      <c r="LOZ293" s="13"/>
      <c r="LPA293" s="12"/>
      <c r="LPB293" s="12"/>
      <c r="LPC293" s="12"/>
      <c r="LPD293" s="13"/>
      <c r="LPE293" s="12"/>
      <c r="LPF293" s="12"/>
      <c r="LPG293" s="12"/>
      <c r="LPH293" s="13"/>
      <c r="LPI293" s="12"/>
      <c r="LPJ293" s="12"/>
      <c r="LPK293" s="12"/>
      <c r="LPL293" s="13"/>
      <c r="LPM293" s="12"/>
      <c r="LPN293" s="12"/>
      <c r="LPO293" s="12"/>
      <c r="LPP293" s="13"/>
      <c r="LPQ293" s="12"/>
      <c r="LPR293" s="12"/>
      <c r="LPS293" s="12"/>
      <c r="LPT293" s="13"/>
      <c r="LPU293" s="12"/>
      <c r="LPV293" s="12"/>
      <c r="LPW293" s="12"/>
      <c r="LPX293" s="13"/>
      <c r="LPY293" s="12"/>
      <c r="LPZ293" s="12"/>
      <c r="LQA293" s="12"/>
      <c r="LQB293" s="13"/>
      <c r="LQC293" s="12"/>
      <c r="LQD293" s="12"/>
      <c r="LQE293" s="12"/>
      <c r="LQF293" s="13"/>
      <c r="LQG293" s="12"/>
      <c r="LQH293" s="12"/>
      <c r="LQI293" s="12"/>
      <c r="LQJ293" s="13"/>
      <c r="LQK293" s="12"/>
      <c r="LQL293" s="12"/>
      <c r="LQM293" s="12"/>
      <c r="LQN293" s="13"/>
      <c r="LQO293" s="12"/>
      <c r="LQP293" s="12"/>
      <c r="LQQ293" s="12"/>
      <c r="LQR293" s="13"/>
      <c r="LQS293" s="12"/>
      <c r="LQT293" s="12"/>
      <c r="LQU293" s="12"/>
      <c r="LQV293" s="13"/>
      <c r="LQW293" s="12"/>
      <c r="LQX293" s="12"/>
      <c r="LQY293" s="12"/>
      <c r="LQZ293" s="13"/>
      <c r="LRA293" s="12"/>
      <c r="LRB293" s="12"/>
      <c r="LRC293" s="12"/>
      <c r="LRD293" s="13"/>
      <c r="LRE293" s="12"/>
      <c r="LRF293" s="12"/>
      <c r="LRG293" s="12"/>
      <c r="LRH293" s="13"/>
      <c r="LRI293" s="12"/>
      <c r="LRJ293" s="12"/>
      <c r="LRK293" s="12"/>
      <c r="LRL293" s="13"/>
      <c r="LRM293" s="12"/>
      <c r="LRN293" s="12"/>
      <c r="LRO293" s="12"/>
      <c r="LRP293" s="13"/>
      <c r="LRQ293" s="12"/>
      <c r="LRR293" s="12"/>
      <c r="LRS293" s="12"/>
      <c r="LRT293" s="13"/>
      <c r="LRU293" s="12"/>
      <c r="LRV293" s="12"/>
      <c r="LRW293" s="12"/>
      <c r="LRX293" s="13"/>
      <c r="LRY293" s="12"/>
      <c r="LRZ293" s="12"/>
      <c r="LSA293" s="12"/>
      <c r="LSB293" s="13"/>
      <c r="LSC293" s="12"/>
      <c r="LSD293" s="12"/>
      <c r="LSE293" s="12"/>
      <c r="LSF293" s="13"/>
      <c r="LSG293" s="12"/>
      <c r="LSH293" s="12"/>
      <c r="LSI293" s="12"/>
      <c r="LSJ293" s="13"/>
      <c r="LSK293" s="12"/>
      <c r="LSL293" s="12"/>
      <c r="LSM293" s="12"/>
      <c r="LSN293" s="13"/>
      <c r="LSO293" s="12"/>
      <c r="LSP293" s="12"/>
      <c r="LSQ293" s="12"/>
      <c r="LSR293" s="13"/>
      <c r="LSS293" s="12"/>
      <c r="LST293" s="12"/>
      <c r="LSU293" s="12"/>
      <c r="LSV293" s="13"/>
      <c r="LSW293" s="12"/>
      <c r="LSX293" s="12"/>
      <c r="LSY293" s="12"/>
      <c r="LSZ293" s="13"/>
      <c r="LTA293" s="12"/>
      <c r="LTB293" s="12"/>
      <c r="LTC293" s="12"/>
      <c r="LTD293" s="13"/>
      <c r="LTE293" s="12"/>
      <c r="LTF293" s="12"/>
      <c r="LTG293" s="12"/>
      <c r="LTH293" s="13"/>
      <c r="LTI293" s="12"/>
      <c r="LTJ293" s="12"/>
      <c r="LTK293" s="12"/>
      <c r="LTL293" s="13"/>
      <c r="LTM293" s="12"/>
      <c r="LTN293" s="12"/>
      <c r="LTO293" s="12"/>
      <c r="LTP293" s="13"/>
      <c r="LTQ293" s="12"/>
      <c r="LTR293" s="12"/>
      <c r="LTS293" s="12"/>
      <c r="LTT293" s="13"/>
      <c r="LTU293" s="12"/>
      <c r="LTV293" s="12"/>
      <c r="LTW293" s="12"/>
      <c r="LTX293" s="13"/>
      <c r="LTY293" s="12"/>
      <c r="LTZ293" s="12"/>
      <c r="LUA293" s="12"/>
      <c r="LUB293" s="13"/>
      <c r="LUC293" s="12"/>
      <c r="LUD293" s="12"/>
      <c r="LUE293" s="12"/>
      <c r="LUF293" s="13"/>
      <c r="LUG293" s="12"/>
      <c r="LUH293" s="12"/>
      <c r="LUI293" s="12"/>
      <c r="LUJ293" s="13"/>
      <c r="LUK293" s="12"/>
      <c r="LUL293" s="12"/>
      <c r="LUM293" s="12"/>
      <c r="LUN293" s="13"/>
      <c r="LUO293" s="12"/>
      <c r="LUP293" s="12"/>
      <c r="LUQ293" s="12"/>
      <c r="LUR293" s="13"/>
      <c r="LUS293" s="12"/>
      <c r="LUT293" s="12"/>
      <c r="LUU293" s="12"/>
      <c r="LUV293" s="13"/>
      <c r="LUW293" s="12"/>
      <c r="LUX293" s="12"/>
      <c r="LUY293" s="12"/>
      <c r="LUZ293" s="13"/>
      <c r="LVA293" s="12"/>
      <c r="LVB293" s="12"/>
      <c r="LVC293" s="12"/>
      <c r="LVD293" s="13"/>
      <c r="LVE293" s="12"/>
      <c r="LVF293" s="12"/>
      <c r="LVG293" s="12"/>
      <c r="LVH293" s="13"/>
      <c r="LVI293" s="12"/>
      <c r="LVJ293" s="12"/>
      <c r="LVK293" s="12"/>
      <c r="LVL293" s="13"/>
      <c r="LVM293" s="12"/>
      <c r="LVN293" s="12"/>
      <c r="LVO293" s="12"/>
      <c r="LVP293" s="13"/>
      <c r="LVQ293" s="12"/>
      <c r="LVR293" s="12"/>
      <c r="LVS293" s="12"/>
      <c r="LVT293" s="13"/>
      <c r="LVU293" s="12"/>
      <c r="LVV293" s="12"/>
      <c r="LVW293" s="12"/>
      <c r="LVX293" s="13"/>
      <c r="LVY293" s="12"/>
      <c r="LVZ293" s="12"/>
      <c r="LWA293" s="12"/>
      <c r="LWB293" s="13"/>
      <c r="LWC293" s="12"/>
      <c r="LWD293" s="12"/>
      <c r="LWE293" s="12"/>
      <c r="LWF293" s="13"/>
      <c r="LWG293" s="12"/>
      <c r="LWH293" s="12"/>
      <c r="LWI293" s="12"/>
      <c r="LWJ293" s="13"/>
      <c r="LWK293" s="12"/>
      <c r="LWL293" s="12"/>
      <c r="LWM293" s="12"/>
      <c r="LWN293" s="13"/>
      <c r="LWO293" s="12"/>
      <c r="LWP293" s="12"/>
      <c r="LWQ293" s="12"/>
      <c r="LWR293" s="13"/>
      <c r="LWS293" s="12"/>
      <c r="LWT293" s="12"/>
      <c r="LWU293" s="12"/>
      <c r="LWV293" s="13"/>
      <c r="LWW293" s="12"/>
      <c r="LWX293" s="12"/>
      <c r="LWY293" s="12"/>
      <c r="LWZ293" s="13"/>
      <c r="LXA293" s="12"/>
      <c r="LXB293" s="12"/>
      <c r="LXC293" s="12"/>
      <c r="LXD293" s="13"/>
      <c r="LXE293" s="12"/>
      <c r="LXF293" s="12"/>
      <c r="LXG293" s="12"/>
      <c r="LXH293" s="13"/>
      <c r="LXI293" s="12"/>
      <c r="LXJ293" s="12"/>
      <c r="LXK293" s="12"/>
      <c r="LXL293" s="13"/>
      <c r="LXM293" s="12"/>
      <c r="LXN293" s="12"/>
      <c r="LXO293" s="12"/>
      <c r="LXP293" s="13"/>
      <c r="LXQ293" s="12"/>
      <c r="LXR293" s="12"/>
      <c r="LXS293" s="12"/>
      <c r="LXT293" s="13"/>
      <c r="LXU293" s="12"/>
      <c r="LXV293" s="12"/>
      <c r="LXW293" s="12"/>
      <c r="LXX293" s="13"/>
      <c r="LXY293" s="12"/>
      <c r="LXZ293" s="12"/>
      <c r="LYA293" s="12"/>
      <c r="LYB293" s="13"/>
      <c r="LYC293" s="12"/>
      <c r="LYD293" s="12"/>
      <c r="LYE293" s="12"/>
      <c r="LYF293" s="13"/>
      <c r="LYG293" s="12"/>
      <c r="LYH293" s="12"/>
      <c r="LYI293" s="12"/>
      <c r="LYJ293" s="13"/>
      <c r="LYK293" s="12"/>
      <c r="LYL293" s="12"/>
      <c r="LYM293" s="12"/>
      <c r="LYN293" s="13"/>
      <c r="LYO293" s="12"/>
      <c r="LYP293" s="12"/>
      <c r="LYQ293" s="12"/>
      <c r="LYR293" s="13"/>
      <c r="LYS293" s="12"/>
      <c r="LYT293" s="12"/>
      <c r="LYU293" s="12"/>
      <c r="LYV293" s="13"/>
      <c r="LYW293" s="12"/>
      <c r="LYX293" s="12"/>
      <c r="LYY293" s="12"/>
      <c r="LYZ293" s="13"/>
      <c r="LZA293" s="12"/>
      <c r="LZB293" s="12"/>
      <c r="LZC293" s="12"/>
      <c r="LZD293" s="13"/>
      <c r="LZE293" s="12"/>
      <c r="LZF293" s="12"/>
      <c r="LZG293" s="12"/>
      <c r="LZH293" s="13"/>
      <c r="LZI293" s="12"/>
      <c r="LZJ293" s="12"/>
      <c r="LZK293" s="12"/>
      <c r="LZL293" s="13"/>
      <c r="LZM293" s="12"/>
      <c r="LZN293" s="12"/>
      <c r="LZO293" s="12"/>
      <c r="LZP293" s="13"/>
      <c r="LZQ293" s="12"/>
      <c r="LZR293" s="12"/>
      <c r="LZS293" s="12"/>
      <c r="LZT293" s="13"/>
      <c r="LZU293" s="12"/>
      <c r="LZV293" s="12"/>
      <c r="LZW293" s="12"/>
      <c r="LZX293" s="13"/>
      <c r="LZY293" s="12"/>
      <c r="LZZ293" s="12"/>
      <c r="MAA293" s="12"/>
      <c r="MAB293" s="13"/>
      <c r="MAC293" s="12"/>
      <c r="MAD293" s="12"/>
      <c r="MAE293" s="12"/>
      <c r="MAF293" s="13"/>
      <c r="MAG293" s="12"/>
      <c r="MAH293" s="12"/>
      <c r="MAI293" s="12"/>
      <c r="MAJ293" s="13"/>
      <c r="MAK293" s="12"/>
      <c r="MAL293" s="12"/>
      <c r="MAM293" s="12"/>
      <c r="MAN293" s="13"/>
      <c r="MAO293" s="12"/>
      <c r="MAP293" s="12"/>
      <c r="MAQ293" s="12"/>
      <c r="MAR293" s="13"/>
      <c r="MAS293" s="12"/>
      <c r="MAT293" s="12"/>
      <c r="MAU293" s="12"/>
      <c r="MAV293" s="13"/>
      <c r="MAW293" s="12"/>
      <c r="MAX293" s="12"/>
      <c r="MAY293" s="12"/>
      <c r="MAZ293" s="13"/>
      <c r="MBA293" s="12"/>
      <c r="MBB293" s="12"/>
      <c r="MBC293" s="12"/>
      <c r="MBD293" s="13"/>
      <c r="MBE293" s="12"/>
      <c r="MBF293" s="12"/>
      <c r="MBG293" s="12"/>
      <c r="MBH293" s="13"/>
      <c r="MBI293" s="12"/>
      <c r="MBJ293" s="12"/>
      <c r="MBK293" s="12"/>
      <c r="MBL293" s="13"/>
      <c r="MBM293" s="12"/>
      <c r="MBN293" s="12"/>
      <c r="MBO293" s="12"/>
      <c r="MBP293" s="13"/>
      <c r="MBQ293" s="12"/>
      <c r="MBR293" s="12"/>
      <c r="MBS293" s="12"/>
      <c r="MBT293" s="13"/>
      <c r="MBU293" s="12"/>
      <c r="MBV293" s="12"/>
      <c r="MBW293" s="12"/>
      <c r="MBX293" s="13"/>
      <c r="MBY293" s="12"/>
      <c r="MBZ293" s="12"/>
      <c r="MCA293" s="12"/>
      <c r="MCB293" s="13"/>
      <c r="MCC293" s="12"/>
      <c r="MCD293" s="12"/>
      <c r="MCE293" s="12"/>
      <c r="MCF293" s="13"/>
      <c r="MCG293" s="12"/>
      <c r="MCH293" s="12"/>
      <c r="MCI293" s="12"/>
      <c r="MCJ293" s="13"/>
      <c r="MCK293" s="12"/>
      <c r="MCL293" s="12"/>
      <c r="MCM293" s="12"/>
      <c r="MCN293" s="13"/>
      <c r="MCO293" s="12"/>
      <c r="MCP293" s="12"/>
      <c r="MCQ293" s="12"/>
      <c r="MCR293" s="13"/>
      <c r="MCS293" s="12"/>
      <c r="MCT293" s="12"/>
      <c r="MCU293" s="12"/>
      <c r="MCV293" s="13"/>
      <c r="MCW293" s="12"/>
      <c r="MCX293" s="12"/>
      <c r="MCY293" s="12"/>
      <c r="MCZ293" s="13"/>
      <c r="MDA293" s="12"/>
      <c r="MDB293" s="12"/>
      <c r="MDC293" s="12"/>
      <c r="MDD293" s="13"/>
      <c r="MDE293" s="12"/>
      <c r="MDF293" s="12"/>
      <c r="MDG293" s="12"/>
      <c r="MDH293" s="13"/>
      <c r="MDI293" s="12"/>
      <c r="MDJ293" s="12"/>
      <c r="MDK293" s="12"/>
      <c r="MDL293" s="13"/>
      <c r="MDM293" s="12"/>
      <c r="MDN293" s="12"/>
      <c r="MDO293" s="12"/>
      <c r="MDP293" s="13"/>
      <c r="MDQ293" s="12"/>
      <c r="MDR293" s="12"/>
      <c r="MDS293" s="12"/>
      <c r="MDT293" s="13"/>
      <c r="MDU293" s="12"/>
      <c r="MDV293" s="12"/>
      <c r="MDW293" s="12"/>
      <c r="MDX293" s="13"/>
      <c r="MDY293" s="12"/>
      <c r="MDZ293" s="12"/>
      <c r="MEA293" s="12"/>
      <c r="MEB293" s="13"/>
      <c r="MEC293" s="12"/>
      <c r="MED293" s="12"/>
      <c r="MEE293" s="12"/>
      <c r="MEF293" s="13"/>
      <c r="MEG293" s="12"/>
      <c r="MEH293" s="12"/>
      <c r="MEI293" s="12"/>
      <c r="MEJ293" s="13"/>
      <c r="MEK293" s="12"/>
      <c r="MEL293" s="12"/>
      <c r="MEM293" s="12"/>
      <c r="MEN293" s="13"/>
      <c r="MEO293" s="12"/>
      <c r="MEP293" s="12"/>
      <c r="MEQ293" s="12"/>
      <c r="MER293" s="13"/>
      <c r="MES293" s="12"/>
      <c r="MET293" s="12"/>
      <c r="MEU293" s="12"/>
      <c r="MEV293" s="13"/>
      <c r="MEW293" s="12"/>
      <c r="MEX293" s="12"/>
      <c r="MEY293" s="12"/>
      <c r="MEZ293" s="13"/>
      <c r="MFA293" s="12"/>
      <c r="MFB293" s="12"/>
      <c r="MFC293" s="12"/>
      <c r="MFD293" s="13"/>
      <c r="MFE293" s="12"/>
      <c r="MFF293" s="12"/>
      <c r="MFG293" s="12"/>
      <c r="MFH293" s="13"/>
      <c r="MFI293" s="12"/>
      <c r="MFJ293" s="12"/>
      <c r="MFK293" s="12"/>
      <c r="MFL293" s="13"/>
      <c r="MFM293" s="12"/>
      <c r="MFN293" s="12"/>
      <c r="MFO293" s="12"/>
      <c r="MFP293" s="13"/>
      <c r="MFQ293" s="12"/>
      <c r="MFR293" s="12"/>
      <c r="MFS293" s="12"/>
      <c r="MFT293" s="13"/>
      <c r="MFU293" s="12"/>
      <c r="MFV293" s="12"/>
      <c r="MFW293" s="12"/>
      <c r="MFX293" s="13"/>
      <c r="MFY293" s="12"/>
      <c r="MFZ293" s="12"/>
      <c r="MGA293" s="12"/>
      <c r="MGB293" s="13"/>
      <c r="MGC293" s="12"/>
      <c r="MGD293" s="12"/>
      <c r="MGE293" s="12"/>
      <c r="MGF293" s="13"/>
      <c r="MGG293" s="12"/>
      <c r="MGH293" s="12"/>
      <c r="MGI293" s="12"/>
      <c r="MGJ293" s="13"/>
      <c r="MGK293" s="12"/>
      <c r="MGL293" s="12"/>
      <c r="MGM293" s="12"/>
      <c r="MGN293" s="13"/>
      <c r="MGO293" s="12"/>
      <c r="MGP293" s="12"/>
      <c r="MGQ293" s="12"/>
      <c r="MGR293" s="13"/>
      <c r="MGS293" s="12"/>
      <c r="MGT293" s="12"/>
      <c r="MGU293" s="12"/>
      <c r="MGV293" s="13"/>
      <c r="MGW293" s="12"/>
      <c r="MGX293" s="12"/>
      <c r="MGY293" s="12"/>
      <c r="MGZ293" s="13"/>
      <c r="MHA293" s="12"/>
      <c r="MHB293" s="12"/>
      <c r="MHC293" s="12"/>
      <c r="MHD293" s="13"/>
      <c r="MHE293" s="12"/>
      <c r="MHF293" s="12"/>
      <c r="MHG293" s="12"/>
      <c r="MHH293" s="13"/>
      <c r="MHI293" s="12"/>
      <c r="MHJ293" s="12"/>
      <c r="MHK293" s="12"/>
      <c r="MHL293" s="13"/>
      <c r="MHM293" s="12"/>
      <c r="MHN293" s="12"/>
      <c r="MHO293" s="12"/>
      <c r="MHP293" s="13"/>
      <c r="MHQ293" s="12"/>
      <c r="MHR293" s="12"/>
      <c r="MHS293" s="12"/>
      <c r="MHT293" s="13"/>
      <c r="MHU293" s="12"/>
      <c r="MHV293" s="12"/>
      <c r="MHW293" s="12"/>
      <c r="MHX293" s="13"/>
      <c r="MHY293" s="12"/>
      <c r="MHZ293" s="12"/>
      <c r="MIA293" s="12"/>
      <c r="MIB293" s="13"/>
      <c r="MIC293" s="12"/>
      <c r="MID293" s="12"/>
      <c r="MIE293" s="12"/>
      <c r="MIF293" s="13"/>
      <c r="MIG293" s="12"/>
      <c r="MIH293" s="12"/>
      <c r="MII293" s="12"/>
      <c r="MIJ293" s="13"/>
      <c r="MIK293" s="12"/>
      <c r="MIL293" s="12"/>
      <c r="MIM293" s="12"/>
      <c r="MIN293" s="13"/>
      <c r="MIO293" s="12"/>
      <c r="MIP293" s="12"/>
      <c r="MIQ293" s="12"/>
      <c r="MIR293" s="13"/>
      <c r="MIS293" s="12"/>
      <c r="MIT293" s="12"/>
      <c r="MIU293" s="12"/>
      <c r="MIV293" s="13"/>
      <c r="MIW293" s="12"/>
      <c r="MIX293" s="12"/>
      <c r="MIY293" s="12"/>
      <c r="MIZ293" s="13"/>
      <c r="MJA293" s="12"/>
      <c r="MJB293" s="12"/>
      <c r="MJC293" s="12"/>
      <c r="MJD293" s="13"/>
      <c r="MJE293" s="12"/>
      <c r="MJF293" s="12"/>
      <c r="MJG293" s="12"/>
      <c r="MJH293" s="13"/>
      <c r="MJI293" s="12"/>
      <c r="MJJ293" s="12"/>
      <c r="MJK293" s="12"/>
      <c r="MJL293" s="13"/>
      <c r="MJM293" s="12"/>
      <c r="MJN293" s="12"/>
      <c r="MJO293" s="12"/>
      <c r="MJP293" s="13"/>
      <c r="MJQ293" s="12"/>
      <c r="MJR293" s="12"/>
      <c r="MJS293" s="12"/>
      <c r="MJT293" s="13"/>
      <c r="MJU293" s="12"/>
      <c r="MJV293" s="12"/>
      <c r="MJW293" s="12"/>
      <c r="MJX293" s="13"/>
      <c r="MJY293" s="12"/>
      <c r="MJZ293" s="12"/>
      <c r="MKA293" s="12"/>
      <c r="MKB293" s="13"/>
      <c r="MKC293" s="12"/>
      <c r="MKD293" s="12"/>
      <c r="MKE293" s="12"/>
      <c r="MKF293" s="13"/>
      <c r="MKG293" s="12"/>
      <c r="MKH293" s="12"/>
      <c r="MKI293" s="12"/>
      <c r="MKJ293" s="13"/>
      <c r="MKK293" s="12"/>
      <c r="MKL293" s="12"/>
      <c r="MKM293" s="12"/>
      <c r="MKN293" s="13"/>
      <c r="MKO293" s="12"/>
      <c r="MKP293" s="12"/>
      <c r="MKQ293" s="12"/>
      <c r="MKR293" s="13"/>
      <c r="MKS293" s="12"/>
      <c r="MKT293" s="12"/>
      <c r="MKU293" s="12"/>
      <c r="MKV293" s="13"/>
      <c r="MKW293" s="12"/>
      <c r="MKX293" s="12"/>
      <c r="MKY293" s="12"/>
      <c r="MKZ293" s="13"/>
      <c r="MLA293" s="12"/>
      <c r="MLB293" s="12"/>
      <c r="MLC293" s="12"/>
      <c r="MLD293" s="13"/>
      <c r="MLE293" s="12"/>
      <c r="MLF293" s="12"/>
      <c r="MLG293" s="12"/>
      <c r="MLH293" s="13"/>
      <c r="MLI293" s="12"/>
      <c r="MLJ293" s="12"/>
      <c r="MLK293" s="12"/>
      <c r="MLL293" s="13"/>
      <c r="MLM293" s="12"/>
      <c r="MLN293" s="12"/>
      <c r="MLO293" s="12"/>
      <c r="MLP293" s="13"/>
      <c r="MLQ293" s="12"/>
      <c r="MLR293" s="12"/>
      <c r="MLS293" s="12"/>
      <c r="MLT293" s="13"/>
      <c r="MLU293" s="12"/>
      <c r="MLV293" s="12"/>
      <c r="MLW293" s="12"/>
      <c r="MLX293" s="13"/>
      <c r="MLY293" s="12"/>
      <c r="MLZ293" s="12"/>
      <c r="MMA293" s="12"/>
      <c r="MMB293" s="13"/>
      <c r="MMC293" s="12"/>
      <c r="MMD293" s="12"/>
      <c r="MME293" s="12"/>
      <c r="MMF293" s="13"/>
      <c r="MMG293" s="12"/>
      <c r="MMH293" s="12"/>
      <c r="MMI293" s="12"/>
      <c r="MMJ293" s="13"/>
      <c r="MMK293" s="12"/>
      <c r="MML293" s="12"/>
      <c r="MMM293" s="12"/>
      <c r="MMN293" s="13"/>
      <c r="MMO293" s="12"/>
      <c r="MMP293" s="12"/>
      <c r="MMQ293" s="12"/>
      <c r="MMR293" s="13"/>
      <c r="MMS293" s="12"/>
      <c r="MMT293" s="12"/>
      <c r="MMU293" s="12"/>
      <c r="MMV293" s="13"/>
      <c r="MMW293" s="12"/>
      <c r="MMX293" s="12"/>
      <c r="MMY293" s="12"/>
      <c r="MMZ293" s="13"/>
      <c r="MNA293" s="12"/>
      <c r="MNB293" s="12"/>
      <c r="MNC293" s="12"/>
      <c r="MND293" s="13"/>
      <c r="MNE293" s="12"/>
      <c r="MNF293" s="12"/>
      <c r="MNG293" s="12"/>
      <c r="MNH293" s="13"/>
      <c r="MNI293" s="12"/>
      <c r="MNJ293" s="12"/>
      <c r="MNK293" s="12"/>
      <c r="MNL293" s="13"/>
      <c r="MNM293" s="12"/>
      <c r="MNN293" s="12"/>
      <c r="MNO293" s="12"/>
      <c r="MNP293" s="13"/>
      <c r="MNQ293" s="12"/>
      <c r="MNR293" s="12"/>
      <c r="MNS293" s="12"/>
      <c r="MNT293" s="13"/>
      <c r="MNU293" s="12"/>
      <c r="MNV293" s="12"/>
      <c r="MNW293" s="12"/>
      <c r="MNX293" s="13"/>
      <c r="MNY293" s="12"/>
      <c r="MNZ293" s="12"/>
      <c r="MOA293" s="12"/>
      <c r="MOB293" s="13"/>
      <c r="MOC293" s="12"/>
      <c r="MOD293" s="12"/>
      <c r="MOE293" s="12"/>
      <c r="MOF293" s="13"/>
      <c r="MOG293" s="12"/>
      <c r="MOH293" s="12"/>
      <c r="MOI293" s="12"/>
      <c r="MOJ293" s="13"/>
      <c r="MOK293" s="12"/>
      <c r="MOL293" s="12"/>
      <c r="MOM293" s="12"/>
      <c r="MON293" s="13"/>
      <c r="MOO293" s="12"/>
      <c r="MOP293" s="12"/>
      <c r="MOQ293" s="12"/>
      <c r="MOR293" s="13"/>
      <c r="MOS293" s="12"/>
      <c r="MOT293" s="12"/>
      <c r="MOU293" s="12"/>
      <c r="MOV293" s="13"/>
      <c r="MOW293" s="12"/>
      <c r="MOX293" s="12"/>
      <c r="MOY293" s="12"/>
      <c r="MOZ293" s="13"/>
      <c r="MPA293" s="12"/>
      <c r="MPB293" s="12"/>
      <c r="MPC293" s="12"/>
      <c r="MPD293" s="13"/>
      <c r="MPE293" s="12"/>
      <c r="MPF293" s="12"/>
      <c r="MPG293" s="12"/>
      <c r="MPH293" s="13"/>
      <c r="MPI293" s="12"/>
      <c r="MPJ293" s="12"/>
      <c r="MPK293" s="12"/>
      <c r="MPL293" s="13"/>
      <c r="MPM293" s="12"/>
      <c r="MPN293" s="12"/>
      <c r="MPO293" s="12"/>
      <c r="MPP293" s="13"/>
      <c r="MPQ293" s="12"/>
      <c r="MPR293" s="12"/>
      <c r="MPS293" s="12"/>
      <c r="MPT293" s="13"/>
      <c r="MPU293" s="12"/>
      <c r="MPV293" s="12"/>
      <c r="MPW293" s="12"/>
      <c r="MPX293" s="13"/>
      <c r="MPY293" s="12"/>
      <c r="MPZ293" s="12"/>
      <c r="MQA293" s="12"/>
      <c r="MQB293" s="13"/>
      <c r="MQC293" s="12"/>
      <c r="MQD293" s="12"/>
      <c r="MQE293" s="12"/>
      <c r="MQF293" s="13"/>
      <c r="MQG293" s="12"/>
      <c r="MQH293" s="12"/>
      <c r="MQI293" s="12"/>
      <c r="MQJ293" s="13"/>
      <c r="MQK293" s="12"/>
      <c r="MQL293" s="12"/>
      <c r="MQM293" s="12"/>
      <c r="MQN293" s="13"/>
      <c r="MQO293" s="12"/>
      <c r="MQP293" s="12"/>
      <c r="MQQ293" s="12"/>
      <c r="MQR293" s="13"/>
      <c r="MQS293" s="12"/>
      <c r="MQT293" s="12"/>
      <c r="MQU293" s="12"/>
      <c r="MQV293" s="13"/>
      <c r="MQW293" s="12"/>
      <c r="MQX293" s="12"/>
      <c r="MQY293" s="12"/>
      <c r="MQZ293" s="13"/>
      <c r="MRA293" s="12"/>
      <c r="MRB293" s="12"/>
      <c r="MRC293" s="12"/>
      <c r="MRD293" s="13"/>
      <c r="MRE293" s="12"/>
      <c r="MRF293" s="12"/>
      <c r="MRG293" s="12"/>
      <c r="MRH293" s="13"/>
      <c r="MRI293" s="12"/>
      <c r="MRJ293" s="12"/>
      <c r="MRK293" s="12"/>
      <c r="MRL293" s="13"/>
      <c r="MRM293" s="12"/>
      <c r="MRN293" s="12"/>
      <c r="MRO293" s="12"/>
      <c r="MRP293" s="13"/>
      <c r="MRQ293" s="12"/>
      <c r="MRR293" s="12"/>
      <c r="MRS293" s="12"/>
      <c r="MRT293" s="13"/>
      <c r="MRU293" s="12"/>
      <c r="MRV293" s="12"/>
      <c r="MRW293" s="12"/>
      <c r="MRX293" s="13"/>
      <c r="MRY293" s="12"/>
      <c r="MRZ293" s="12"/>
      <c r="MSA293" s="12"/>
      <c r="MSB293" s="13"/>
      <c r="MSC293" s="12"/>
      <c r="MSD293" s="12"/>
      <c r="MSE293" s="12"/>
      <c r="MSF293" s="13"/>
      <c r="MSG293" s="12"/>
      <c r="MSH293" s="12"/>
      <c r="MSI293" s="12"/>
      <c r="MSJ293" s="13"/>
      <c r="MSK293" s="12"/>
      <c r="MSL293" s="12"/>
      <c r="MSM293" s="12"/>
      <c r="MSN293" s="13"/>
      <c r="MSO293" s="12"/>
      <c r="MSP293" s="12"/>
      <c r="MSQ293" s="12"/>
      <c r="MSR293" s="13"/>
      <c r="MSS293" s="12"/>
      <c r="MST293" s="12"/>
      <c r="MSU293" s="12"/>
      <c r="MSV293" s="13"/>
      <c r="MSW293" s="12"/>
      <c r="MSX293" s="12"/>
      <c r="MSY293" s="12"/>
      <c r="MSZ293" s="13"/>
      <c r="MTA293" s="12"/>
      <c r="MTB293" s="12"/>
      <c r="MTC293" s="12"/>
      <c r="MTD293" s="13"/>
      <c r="MTE293" s="12"/>
      <c r="MTF293" s="12"/>
      <c r="MTG293" s="12"/>
      <c r="MTH293" s="13"/>
      <c r="MTI293" s="12"/>
      <c r="MTJ293" s="12"/>
      <c r="MTK293" s="12"/>
      <c r="MTL293" s="13"/>
      <c r="MTM293" s="12"/>
      <c r="MTN293" s="12"/>
      <c r="MTO293" s="12"/>
      <c r="MTP293" s="13"/>
      <c r="MTQ293" s="12"/>
      <c r="MTR293" s="12"/>
      <c r="MTS293" s="12"/>
      <c r="MTT293" s="13"/>
      <c r="MTU293" s="12"/>
      <c r="MTV293" s="12"/>
      <c r="MTW293" s="12"/>
      <c r="MTX293" s="13"/>
      <c r="MTY293" s="12"/>
      <c r="MTZ293" s="12"/>
      <c r="MUA293" s="12"/>
      <c r="MUB293" s="13"/>
      <c r="MUC293" s="12"/>
      <c r="MUD293" s="12"/>
      <c r="MUE293" s="12"/>
      <c r="MUF293" s="13"/>
      <c r="MUG293" s="12"/>
      <c r="MUH293" s="12"/>
      <c r="MUI293" s="12"/>
      <c r="MUJ293" s="13"/>
      <c r="MUK293" s="12"/>
      <c r="MUL293" s="12"/>
      <c r="MUM293" s="12"/>
      <c r="MUN293" s="13"/>
      <c r="MUO293" s="12"/>
      <c r="MUP293" s="12"/>
      <c r="MUQ293" s="12"/>
      <c r="MUR293" s="13"/>
      <c r="MUS293" s="12"/>
      <c r="MUT293" s="12"/>
      <c r="MUU293" s="12"/>
      <c r="MUV293" s="13"/>
      <c r="MUW293" s="12"/>
      <c r="MUX293" s="12"/>
      <c r="MUY293" s="12"/>
      <c r="MUZ293" s="13"/>
      <c r="MVA293" s="12"/>
      <c r="MVB293" s="12"/>
      <c r="MVC293" s="12"/>
      <c r="MVD293" s="13"/>
      <c r="MVE293" s="12"/>
      <c r="MVF293" s="12"/>
      <c r="MVG293" s="12"/>
      <c r="MVH293" s="13"/>
      <c r="MVI293" s="12"/>
      <c r="MVJ293" s="12"/>
      <c r="MVK293" s="12"/>
      <c r="MVL293" s="13"/>
      <c r="MVM293" s="12"/>
      <c r="MVN293" s="12"/>
      <c r="MVO293" s="12"/>
      <c r="MVP293" s="13"/>
      <c r="MVQ293" s="12"/>
      <c r="MVR293" s="12"/>
      <c r="MVS293" s="12"/>
      <c r="MVT293" s="13"/>
      <c r="MVU293" s="12"/>
      <c r="MVV293" s="12"/>
      <c r="MVW293" s="12"/>
      <c r="MVX293" s="13"/>
      <c r="MVY293" s="12"/>
      <c r="MVZ293" s="12"/>
      <c r="MWA293" s="12"/>
      <c r="MWB293" s="13"/>
      <c r="MWC293" s="12"/>
      <c r="MWD293" s="12"/>
      <c r="MWE293" s="12"/>
      <c r="MWF293" s="13"/>
      <c r="MWG293" s="12"/>
      <c r="MWH293" s="12"/>
      <c r="MWI293" s="12"/>
      <c r="MWJ293" s="13"/>
      <c r="MWK293" s="12"/>
      <c r="MWL293" s="12"/>
      <c r="MWM293" s="12"/>
      <c r="MWN293" s="13"/>
      <c r="MWO293" s="12"/>
      <c r="MWP293" s="12"/>
      <c r="MWQ293" s="12"/>
      <c r="MWR293" s="13"/>
      <c r="MWS293" s="12"/>
      <c r="MWT293" s="12"/>
      <c r="MWU293" s="12"/>
      <c r="MWV293" s="13"/>
      <c r="MWW293" s="12"/>
      <c r="MWX293" s="12"/>
      <c r="MWY293" s="12"/>
      <c r="MWZ293" s="13"/>
      <c r="MXA293" s="12"/>
      <c r="MXB293" s="12"/>
      <c r="MXC293" s="12"/>
      <c r="MXD293" s="13"/>
      <c r="MXE293" s="12"/>
      <c r="MXF293" s="12"/>
      <c r="MXG293" s="12"/>
      <c r="MXH293" s="13"/>
      <c r="MXI293" s="12"/>
      <c r="MXJ293" s="12"/>
      <c r="MXK293" s="12"/>
      <c r="MXL293" s="13"/>
      <c r="MXM293" s="12"/>
      <c r="MXN293" s="12"/>
      <c r="MXO293" s="12"/>
      <c r="MXP293" s="13"/>
      <c r="MXQ293" s="12"/>
      <c r="MXR293" s="12"/>
      <c r="MXS293" s="12"/>
      <c r="MXT293" s="13"/>
      <c r="MXU293" s="12"/>
      <c r="MXV293" s="12"/>
      <c r="MXW293" s="12"/>
      <c r="MXX293" s="13"/>
      <c r="MXY293" s="12"/>
      <c r="MXZ293" s="12"/>
      <c r="MYA293" s="12"/>
      <c r="MYB293" s="13"/>
      <c r="MYC293" s="12"/>
      <c r="MYD293" s="12"/>
      <c r="MYE293" s="12"/>
      <c r="MYF293" s="13"/>
      <c r="MYG293" s="12"/>
      <c r="MYH293" s="12"/>
      <c r="MYI293" s="12"/>
      <c r="MYJ293" s="13"/>
      <c r="MYK293" s="12"/>
      <c r="MYL293" s="12"/>
      <c r="MYM293" s="12"/>
      <c r="MYN293" s="13"/>
      <c r="MYO293" s="12"/>
      <c r="MYP293" s="12"/>
      <c r="MYQ293" s="12"/>
      <c r="MYR293" s="13"/>
      <c r="MYS293" s="12"/>
      <c r="MYT293" s="12"/>
      <c r="MYU293" s="12"/>
      <c r="MYV293" s="13"/>
      <c r="MYW293" s="12"/>
      <c r="MYX293" s="12"/>
      <c r="MYY293" s="12"/>
      <c r="MYZ293" s="13"/>
      <c r="MZA293" s="12"/>
      <c r="MZB293" s="12"/>
      <c r="MZC293" s="12"/>
      <c r="MZD293" s="13"/>
      <c r="MZE293" s="12"/>
      <c r="MZF293" s="12"/>
      <c r="MZG293" s="12"/>
      <c r="MZH293" s="13"/>
      <c r="MZI293" s="12"/>
      <c r="MZJ293" s="12"/>
      <c r="MZK293" s="12"/>
      <c r="MZL293" s="13"/>
      <c r="MZM293" s="12"/>
      <c r="MZN293" s="12"/>
      <c r="MZO293" s="12"/>
      <c r="MZP293" s="13"/>
      <c r="MZQ293" s="12"/>
      <c r="MZR293" s="12"/>
      <c r="MZS293" s="12"/>
      <c r="MZT293" s="13"/>
      <c r="MZU293" s="12"/>
      <c r="MZV293" s="12"/>
      <c r="MZW293" s="12"/>
      <c r="MZX293" s="13"/>
      <c r="MZY293" s="12"/>
      <c r="MZZ293" s="12"/>
      <c r="NAA293" s="12"/>
      <c r="NAB293" s="13"/>
      <c r="NAC293" s="12"/>
      <c r="NAD293" s="12"/>
      <c r="NAE293" s="12"/>
      <c r="NAF293" s="13"/>
      <c r="NAG293" s="12"/>
      <c r="NAH293" s="12"/>
      <c r="NAI293" s="12"/>
      <c r="NAJ293" s="13"/>
      <c r="NAK293" s="12"/>
      <c r="NAL293" s="12"/>
      <c r="NAM293" s="12"/>
      <c r="NAN293" s="13"/>
      <c r="NAO293" s="12"/>
      <c r="NAP293" s="12"/>
      <c r="NAQ293" s="12"/>
      <c r="NAR293" s="13"/>
      <c r="NAS293" s="12"/>
      <c r="NAT293" s="12"/>
      <c r="NAU293" s="12"/>
      <c r="NAV293" s="13"/>
      <c r="NAW293" s="12"/>
      <c r="NAX293" s="12"/>
      <c r="NAY293" s="12"/>
      <c r="NAZ293" s="13"/>
      <c r="NBA293" s="12"/>
      <c r="NBB293" s="12"/>
      <c r="NBC293" s="12"/>
      <c r="NBD293" s="13"/>
      <c r="NBE293" s="12"/>
      <c r="NBF293" s="12"/>
      <c r="NBG293" s="12"/>
      <c r="NBH293" s="13"/>
      <c r="NBI293" s="12"/>
      <c r="NBJ293" s="12"/>
      <c r="NBK293" s="12"/>
      <c r="NBL293" s="13"/>
      <c r="NBM293" s="12"/>
      <c r="NBN293" s="12"/>
      <c r="NBO293" s="12"/>
      <c r="NBP293" s="13"/>
      <c r="NBQ293" s="12"/>
      <c r="NBR293" s="12"/>
      <c r="NBS293" s="12"/>
      <c r="NBT293" s="13"/>
      <c r="NBU293" s="12"/>
      <c r="NBV293" s="12"/>
      <c r="NBW293" s="12"/>
      <c r="NBX293" s="13"/>
      <c r="NBY293" s="12"/>
      <c r="NBZ293" s="12"/>
      <c r="NCA293" s="12"/>
      <c r="NCB293" s="13"/>
      <c r="NCC293" s="12"/>
      <c r="NCD293" s="12"/>
      <c r="NCE293" s="12"/>
      <c r="NCF293" s="13"/>
      <c r="NCG293" s="12"/>
      <c r="NCH293" s="12"/>
      <c r="NCI293" s="12"/>
      <c r="NCJ293" s="13"/>
      <c r="NCK293" s="12"/>
      <c r="NCL293" s="12"/>
      <c r="NCM293" s="12"/>
      <c r="NCN293" s="13"/>
      <c r="NCO293" s="12"/>
      <c r="NCP293" s="12"/>
      <c r="NCQ293" s="12"/>
      <c r="NCR293" s="13"/>
      <c r="NCS293" s="12"/>
      <c r="NCT293" s="12"/>
      <c r="NCU293" s="12"/>
      <c r="NCV293" s="13"/>
      <c r="NCW293" s="12"/>
      <c r="NCX293" s="12"/>
      <c r="NCY293" s="12"/>
      <c r="NCZ293" s="13"/>
      <c r="NDA293" s="12"/>
      <c r="NDB293" s="12"/>
      <c r="NDC293" s="12"/>
      <c r="NDD293" s="13"/>
      <c r="NDE293" s="12"/>
      <c r="NDF293" s="12"/>
      <c r="NDG293" s="12"/>
      <c r="NDH293" s="13"/>
      <c r="NDI293" s="12"/>
      <c r="NDJ293" s="12"/>
      <c r="NDK293" s="12"/>
      <c r="NDL293" s="13"/>
      <c r="NDM293" s="12"/>
      <c r="NDN293" s="12"/>
      <c r="NDO293" s="12"/>
      <c r="NDP293" s="13"/>
      <c r="NDQ293" s="12"/>
      <c r="NDR293" s="12"/>
      <c r="NDS293" s="12"/>
      <c r="NDT293" s="13"/>
      <c r="NDU293" s="12"/>
      <c r="NDV293" s="12"/>
      <c r="NDW293" s="12"/>
      <c r="NDX293" s="13"/>
      <c r="NDY293" s="12"/>
      <c r="NDZ293" s="12"/>
      <c r="NEA293" s="12"/>
      <c r="NEB293" s="13"/>
      <c r="NEC293" s="12"/>
      <c r="NED293" s="12"/>
      <c r="NEE293" s="12"/>
      <c r="NEF293" s="13"/>
      <c r="NEG293" s="12"/>
      <c r="NEH293" s="12"/>
      <c r="NEI293" s="12"/>
      <c r="NEJ293" s="13"/>
      <c r="NEK293" s="12"/>
      <c r="NEL293" s="12"/>
      <c r="NEM293" s="12"/>
      <c r="NEN293" s="13"/>
      <c r="NEO293" s="12"/>
      <c r="NEP293" s="12"/>
      <c r="NEQ293" s="12"/>
      <c r="NER293" s="13"/>
      <c r="NES293" s="12"/>
      <c r="NET293" s="12"/>
      <c r="NEU293" s="12"/>
      <c r="NEV293" s="13"/>
      <c r="NEW293" s="12"/>
      <c r="NEX293" s="12"/>
      <c r="NEY293" s="12"/>
      <c r="NEZ293" s="13"/>
      <c r="NFA293" s="12"/>
      <c r="NFB293" s="12"/>
      <c r="NFC293" s="12"/>
      <c r="NFD293" s="13"/>
      <c r="NFE293" s="12"/>
      <c r="NFF293" s="12"/>
      <c r="NFG293" s="12"/>
      <c r="NFH293" s="13"/>
      <c r="NFI293" s="12"/>
      <c r="NFJ293" s="12"/>
      <c r="NFK293" s="12"/>
      <c r="NFL293" s="13"/>
      <c r="NFM293" s="12"/>
      <c r="NFN293" s="12"/>
      <c r="NFO293" s="12"/>
      <c r="NFP293" s="13"/>
      <c r="NFQ293" s="12"/>
      <c r="NFR293" s="12"/>
      <c r="NFS293" s="12"/>
      <c r="NFT293" s="13"/>
      <c r="NFU293" s="12"/>
      <c r="NFV293" s="12"/>
      <c r="NFW293" s="12"/>
      <c r="NFX293" s="13"/>
      <c r="NFY293" s="12"/>
      <c r="NFZ293" s="12"/>
      <c r="NGA293" s="12"/>
      <c r="NGB293" s="13"/>
      <c r="NGC293" s="12"/>
      <c r="NGD293" s="12"/>
      <c r="NGE293" s="12"/>
      <c r="NGF293" s="13"/>
      <c r="NGG293" s="12"/>
      <c r="NGH293" s="12"/>
      <c r="NGI293" s="12"/>
      <c r="NGJ293" s="13"/>
      <c r="NGK293" s="12"/>
      <c r="NGL293" s="12"/>
      <c r="NGM293" s="12"/>
      <c r="NGN293" s="13"/>
      <c r="NGO293" s="12"/>
      <c r="NGP293" s="12"/>
      <c r="NGQ293" s="12"/>
      <c r="NGR293" s="13"/>
      <c r="NGS293" s="12"/>
      <c r="NGT293" s="12"/>
      <c r="NGU293" s="12"/>
      <c r="NGV293" s="13"/>
      <c r="NGW293" s="12"/>
      <c r="NGX293" s="12"/>
      <c r="NGY293" s="12"/>
      <c r="NGZ293" s="13"/>
      <c r="NHA293" s="12"/>
      <c r="NHB293" s="12"/>
      <c r="NHC293" s="12"/>
      <c r="NHD293" s="13"/>
      <c r="NHE293" s="12"/>
      <c r="NHF293" s="12"/>
      <c r="NHG293" s="12"/>
      <c r="NHH293" s="13"/>
      <c r="NHI293" s="12"/>
      <c r="NHJ293" s="12"/>
      <c r="NHK293" s="12"/>
      <c r="NHL293" s="13"/>
      <c r="NHM293" s="12"/>
      <c r="NHN293" s="12"/>
      <c r="NHO293" s="12"/>
      <c r="NHP293" s="13"/>
      <c r="NHQ293" s="12"/>
      <c r="NHR293" s="12"/>
      <c r="NHS293" s="12"/>
      <c r="NHT293" s="13"/>
      <c r="NHU293" s="12"/>
      <c r="NHV293" s="12"/>
      <c r="NHW293" s="12"/>
      <c r="NHX293" s="13"/>
      <c r="NHY293" s="12"/>
      <c r="NHZ293" s="12"/>
      <c r="NIA293" s="12"/>
      <c r="NIB293" s="13"/>
      <c r="NIC293" s="12"/>
      <c r="NID293" s="12"/>
      <c r="NIE293" s="12"/>
      <c r="NIF293" s="13"/>
      <c r="NIG293" s="12"/>
      <c r="NIH293" s="12"/>
      <c r="NII293" s="12"/>
      <c r="NIJ293" s="13"/>
      <c r="NIK293" s="12"/>
      <c r="NIL293" s="12"/>
      <c r="NIM293" s="12"/>
      <c r="NIN293" s="13"/>
      <c r="NIO293" s="12"/>
      <c r="NIP293" s="12"/>
      <c r="NIQ293" s="12"/>
      <c r="NIR293" s="13"/>
      <c r="NIS293" s="12"/>
      <c r="NIT293" s="12"/>
      <c r="NIU293" s="12"/>
      <c r="NIV293" s="13"/>
      <c r="NIW293" s="12"/>
      <c r="NIX293" s="12"/>
      <c r="NIY293" s="12"/>
      <c r="NIZ293" s="13"/>
      <c r="NJA293" s="12"/>
      <c r="NJB293" s="12"/>
      <c r="NJC293" s="12"/>
      <c r="NJD293" s="13"/>
      <c r="NJE293" s="12"/>
      <c r="NJF293" s="12"/>
      <c r="NJG293" s="12"/>
      <c r="NJH293" s="13"/>
      <c r="NJI293" s="12"/>
      <c r="NJJ293" s="12"/>
      <c r="NJK293" s="12"/>
      <c r="NJL293" s="13"/>
      <c r="NJM293" s="12"/>
      <c r="NJN293" s="12"/>
      <c r="NJO293" s="12"/>
      <c r="NJP293" s="13"/>
      <c r="NJQ293" s="12"/>
      <c r="NJR293" s="12"/>
      <c r="NJS293" s="12"/>
      <c r="NJT293" s="13"/>
      <c r="NJU293" s="12"/>
      <c r="NJV293" s="12"/>
      <c r="NJW293" s="12"/>
      <c r="NJX293" s="13"/>
      <c r="NJY293" s="12"/>
      <c r="NJZ293" s="12"/>
      <c r="NKA293" s="12"/>
      <c r="NKB293" s="13"/>
      <c r="NKC293" s="12"/>
      <c r="NKD293" s="12"/>
      <c r="NKE293" s="12"/>
      <c r="NKF293" s="13"/>
      <c r="NKG293" s="12"/>
      <c r="NKH293" s="12"/>
      <c r="NKI293" s="12"/>
      <c r="NKJ293" s="13"/>
      <c r="NKK293" s="12"/>
      <c r="NKL293" s="12"/>
      <c r="NKM293" s="12"/>
      <c r="NKN293" s="13"/>
      <c r="NKO293" s="12"/>
      <c r="NKP293" s="12"/>
      <c r="NKQ293" s="12"/>
      <c r="NKR293" s="13"/>
      <c r="NKS293" s="12"/>
      <c r="NKT293" s="12"/>
      <c r="NKU293" s="12"/>
      <c r="NKV293" s="13"/>
      <c r="NKW293" s="12"/>
      <c r="NKX293" s="12"/>
      <c r="NKY293" s="12"/>
      <c r="NKZ293" s="13"/>
      <c r="NLA293" s="12"/>
      <c r="NLB293" s="12"/>
      <c r="NLC293" s="12"/>
      <c r="NLD293" s="13"/>
      <c r="NLE293" s="12"/>
      <c r="NLF293" s="12"/>
      <c r="NLG293" s="12"/>
      <c r="NLH293" s="13"/>
      <c r="NLI293" s="12"/>
      <c r="NLJ293" s="12"/>
      <c r="NLK293" s="12"/>
      <c r="NLL293" s="13"/>
      <c r="NLM293" s="12"/>
      <c r="NLN293" s="12"/>
      <c r="NLO293" s="12"/>
      <c r="NLP293" s="13"/>
      <c r="NLQ293" s="12"/>
      <c r="NLR293" s="12"/>
      <c r="NLS293" s="12"/>
      <c r="NLT293" s="13"/>
      <c r="NLU293" s="12"/>
      <c r="NLV293" s="12"/>
      <c r="NLW293" s="12"/>
      <c r="NLX293" s="13"/>
      <c r="NLY293" s="12"/>
      <c r="NLZ293" s="12"/>
      <c r="NMA293" s="12"/>
      <c r="NMB293" s="13"/>
      <c r="NMC293" s="12"/>
      <c r="NMD293" s="12"/>
      <c r="NME293" s="12"/>
      <c r="NMF293" s="13"/>
      <c r="NMG293" s="12"/>
      <c r="NMH293" s="12"/>
      <c r="NMI293" s="12"/>
      <c r="NMJ293" s="13"/>
      <c r="NMK293" s="12"/>
      <c r="NML293" s="12"/>
      <c r="NMM293" s="12"/>
      <c r="NMN293" s="13"/>
      <c r="NMO293" s="12"/>
      <c r="NMP293" s="12"/>
      <c r="NMQ293" s="12"/>
      <c r="NMR293" s="13"/>
      <c r="NMS293" s="12"/>
      <c r="NMT293" s="12"/>
      <c r="NMU293" s="12"/>
      <c r="NMV293" s="13"/>
      <c r="NMW293" s="12"/>
      <c r="NMX293" s="12"/>
      <c r="NMY293" s="12"/>
      <c r="NMZ293" s="13"/>
      <c r="NNA293" s="12"/>
      <c r="NNB293" s="12"/>
      <c r="NNC293" s="12"/>
      <c r="NND293" s="13"/>
      <c r="NNE293" s="12"/>
      <c r="NNF293" s="12"/>
      <c r="NNG293" s="12"/>
      <c r="NNH293" s="13"/>
      <c r="NNI293" s="12"/>
      <c r="NNJ293" s="12"/>
      <c r="NNK293" s="12"/>
      <c r="NNL293" s="13"/>
      <c r="NNM293" s="12"/>
      <c r="NNN293" s="12"/>
      <c r="NNO293" s="12"/>
      <c r="NNP293" s="13"/>
      <c r="NNQ293" s="12"/>
      <c r="NNR293" s="12"/>
      <c r="NNS293" s="12"/>
      <c r="NNT293" s="13"/>
      <c r="NNU293" s="12"/>
      <c r="NNV293" s="12"/>
      <c r="NNW293" s="12"/>
      <c r="NNX293" s="13"/>
      <c r="NNY293" s="12"/>
      <c r="NNZ293" s="12"/>
      <c r="NOA293" s="12"/>
      <c r="NOB293" s="13"/>
      <c r="NOC293" s="12"/>
      <c r="NOD293" s="12"/>
      <c r="NOE293" s="12"/>
      <c r="NOF293" s="13"/>
      <c r="NOG293" s="12"/>
      <c r="NOH293" s="12"/>
      <c r="NOI293" s="12"/>
      <c r="NOJ293" s="13"/>
      <c r="NOK293" s="12"/>
      <c r="NOL293" s="12"/>
      <c r="NOM293" s="12"/>
      <c r="NON293" s="13"/>
      <c r="NOO293" s="12"/>
      <c r="NOP293" s="12"/>
      <c r="NOQ293" s="12"/>
      <c r="NOR293" s="13"/>
      <c r="NOS293" s="12"/>
      <c r="NOT293" s="12"/>
      <c r="NOU293" s="12"/>
      <c r="NOV293" s="13"/>
      <c r="NOW293" s="12"/>
      <c r="NOX293" s="12"/>
      <c r="NOY293" s="12"/>
      <c r="NOZ293" s="13"/>
      <c r="NPA293" s="12"/>
      <c r="NPB293" s="12"/>
      <c r="NPC293" s="12"/>
      <c r="NPD293" s="13"/>
      <c r="NPE293" s="12"/>
      <c r="NPF293" s="12"/>
      <c r="NPG293" s="12"/>
      <c r="NPH293" s="13"/>
      <c r="NPI293" s="12"/>
      <c r="NPJ293" s="12"/>
      <c r="NPK293" s="12"/>
      <c r="NPL293" s="13"/>
      <c r="NPM293" s="12"/>
      <c r="NPN293" s="12"/>
      <c r="NPO293" s="12"/>
      <c r="NPP293" s="13"/>
      <c r="NPQ293" s="12"/>
      <c r="NPR293" s="12"/>
      <c r="NPS293" s="12"/>
      <c r="NPT293" s="13"/>
      <c r="NPU293" s="12"/>
      <c r="NPV293" s="12"/>
      <c r="NPW293" s="12"/>
      <c r="NPX293" s="13"/>
      <c r="NPY293" s="12"/>
      <c r="NPZ293" s="12"/>
      <c r="NQA293" s="12"/>
      <c r="NQB293" s="13"/>
      <c r="NQC293" s="12"/>
      <c r="NQD293" s="12"/>
      <c r="NQE293" s="12"/>
      <c r="NQF293" s="13"/>
      <c r="NQG293" s="12"/>
      <c r="NQH293" s="12"/>
      <c r="NQI293" s="12"/>
      <c r="NQJ293" s="13"/>
      <c r="NQK293" s="12"/>
      <c r="NQL293" s="12"/>
      <c r="NQM293" s="12"/>
      <c r="NQN293" s="13"/>
      <c r="NQO293" s="12"/>
      <c r="NQP293" s="12"/>
      <c r="NQQ293" s="12"/>
      <c r="NQR293" s="13"/>
      <c r="NQS293" s="12"/>
      <c r="NQT293" s="12"/>
      <c r="NQU293" s="12"/>
      <c r="NQV293" s="13"/>
      <c r="NQW293" s="12"/>
      <c r="NQX293" s="12"/>
      <c r="NQY293" s="12"/>
      <c r="NQZ293" s="13"/>
      <c r="NRA293" s="12"/>
      <c r="NRB293" s="12"/>
      <c r="NRC293" s="12"/>
      <c r="NRD293" s="13"/>
      <c r="NRE293" s="12"/>
      <c r="NRF293" s="12"/>
      <c r="NRG293" s="12"/>
      <c r="NRH293" s="13"/>
      <c r="NRI293" s="12"/>
      <c r="NRJ293" s="12"/>
      <c r="NRK293" s="12"/>
      <c r="NRL293" s="13"/>
      <c r="NRM293" s="12"/>
      <c r="NRN293" s="12"/>
      <c r="NRO293" s="12"/>
      <c r="NRP293" s="13"/>
      <c r="NRQ293" s="12"/>
      <c r="NRR293" s="12"/>
      <c r="NRS293" s="12"/>
      <c r="NRT293" s="13"/>
      <c r="NRU293" s="12"/>
      <c r="NRV293" s="12"/>
      <c r="NRW293" s="12"/>
      <c r="NRX293" s="13"/>
      <c r="NRY293" s="12"/>
      <c r="NRZ293" s="12"/>
      <c r="NSA293" s="12"/>
      <c r="NSB293" s="13"/>
      <c r="NSC293" s="12"/>
      <c r="NSD293" s="12"/>
      <c r="NSE293" s="12"/>
      <c r="NSF293" s="13"/>
      <c r="NSG293" s="12"/>
      <c r="NSH293" s="12"/>
      <c r="NSI293" s="12"/>
      <c r="NSJ293" s="13"/>
      <c r="NSK293" s="12"/>
      <c r="NSL293" s="12"/>
      <c r="NSM293" s="12"/>
      <c r="NSN293" s="13"/>
      <c r="NSO293" s="12"/>
      <c r="NSP293" s="12"/>
      <c r="NSQ293" s="12"/>
      <c r="NSR293" s="13"/>
      <c r="NSS293" s="12"/>
      <c r="NST293" s="12"/>
      <c r="NSU293" s="12"/>
      <c r="NSV293" s="13"/>
      <c r="NSW293" s="12"/>
      <c r="NSX293" s="12"/>
      <c r="NSY293" s="12"/>
      <c r="NSZ293" s="13"/>
      <c r="NTA293" s="12"/>
      <c r="NTB293" s="12"/>
      <c r="NTC293" s="12"/>
      <c r="NTD293" s="13"/>
      <c r="NTE293" s="12"/>
      <c r="NTF293" s="12"/>
      <c r="NTG293" s="12"/>
      <c r="NTH293" s="13"/>
      <c r="NTI293" s="12"/>
      <c r="NTJ293" s="12"/>
      <c r="NTK293" s="12"/>
      <c r="NTL293" s="13"/>
      <c r="NTM293" s="12"/>
      <c r="NTN293" s="12"/>
      <c r="NTO293" s="12"/>
      <c r="NTP293" s="13"/>
      <c r="NTQ293" s="12"/>
      <c r="NTR293" s="12"/>
      <c r="NTS293" s="12"/>
      <c r="NTT293" s="13"/>
      <c r="NTU293" s="12"/>
      <c r="NTV293" s="12"/>
      <c r="NTW293" s="12"/>
      <c r="NTX293" s="13"/>
      <c r="NTY293" s="12"/>
      <c r="NTZ293" s="12"/>
      <c r="NUA293" s="12"/>
      <c r="NUB293" s="13"/>
      <c r="NUC293" s="12"/>
      <c r="NUD293" s="12"/>
      <c r="NUE293" s="12"/>
      <c r="NUF293" s="13"/>
      <c r="NUG293" s="12"/>
      <c r="NUH293" s="12"/>
      <c r="NUI293" s="12"/>
      <c r="NUJ293" s="13"/>
      <c r="NUK293" s="12"/>
      <c r="NUL293" s="12"/>
      <c r="NUM293" s="12"/>
      <c r="NUN293" s="13"/>
      <c r="NUO293" s="12"/>
      <c r="NUP293" s="12"/>
      <c r="NUQ293" s="12"/>
      <c r="NUR293" s="13"/>
      <c r="NUS293" s="12"/>
      <c r="NUT293" s="12"/>
      <c r="NUU293" s="12"/>
      <c r="NUV293" s="13"/>
      <c r="NUW293" s="12"/>
      <c r="NUX293" s="12"/>
      <c r="NUY293" s="12"/>
      <c r="NUZ293" s="13"/>
      <c r="NVA293" s="12"/>
      <c r="NVB293" s="12"/>
      <c r="NVC293" s="12"/>
      <c r="NVD293" s="13"/>
      <c r="NVE293" s="12"/>
      <c r="NVF293" s="12"/>
      <c r="NVG293" s="12"/>
      <c r="NVH293" s="13"/>
      <c r="NVI293" s="12"/>
      <c r="NVJ293" s="12"/>
      <c r="NVK293" s="12"/>
      <c r="NVL293" s="13"/>
      <c r="NVM293" s="12"/>
      <c r="NVN293" s="12"/>
      <c r="NVO293" s="12"/>
      <c r="NVP293" s="13"/>
      <c r="NVQ293" s="12"/>
      <c r="NVR293" s="12"/>
      <c r="NVS293" s="12"/>
      <c r="NVT293" s="13"/>
      <c r="NVU293" s="12"/>
      <c r="NVV293" s="12"/>
      <c r="NVW293" s="12"/>
      <c r="NVX293" s="13"/>
      <c r="NVY293" s="12"/>
      <c r="NVZ293" s="12"/>
      <c r="NWA293" s="12"/>
      <c r="NWB293" s="13"/>
      <c r="NWC293" s="12"/>
      <c r="NWD293" s="12"/>
      <c r="NWE293" s="12"/>
      <c r="NWF293" s="13"/>
      <c r="NWG293" s="12"/>
      <c r="NWH293" s="12"/>
      <c r="NWI293" s="12"/>
      <c r="NWJ293" s="13"/>
      <c r="NWK293" s="12"/>
      <c r="NWL293" s="12"/>
      <c r="NWM293" s="12"/>
      <c r="NWN293" s="13"/>
      <c r="NWO293" s="12"/>
      <c r="NWP293" s="12"/>
      <c r="NWQ293" s="12"/>
      <c r="NWR293" s="13"/>
      <c r="NWS293" s="12"/>
      <c r="NWT293" s="12"/>
      <c r="NWU293" s="12"/>
      <c r="NWV293" s="13"/>
      <c r="NWW293" s="12"/>
      <c r="NWX293" s="12"/>
      <c r="NWY293" s="12"/>
      <c r="NWZ293" s="13"/>
      <c r="NXA293" s="12"/>
      <c r="NXB293" s="12"/>
      <c r="NXC293" s="12"/>
      <c r="NXD293" s="13"/>
      <c r="NXE293" s="12"/>
      <c r="NXF293" s="12"/>
      <c r="NXG293" s="12"/>
      <c r="NXH293" s="13"/>
      <c r="NXI293" s="12"/>
      <c r="NXJ293" s="12"/>
      <c r="NXK293" s="12"/>
      <c r="NXL293" s="13"/>
      <c r="NXM293" s="12"/>
      <c r="NXN293" s="12"/>
      <c r="NXO293" s="12"/>
      <c r="NXP293" s="13"/>
      <c r="NXQ293" s="12"/>
      <c r="NXR293" s="12"/>
      <c r="NXS293" s="12"/>
      <c r="NXT293" s="13"/>
      <c r="NXU293" s="12"/>
      <c r="NXV293" s="12"/>
      <c r="NXW293" s="12"/>
      <c r="NXX293" s="13"/>
      <c r="NXY293" s="12"/>
      <c r="NXZ293" s="12"/>
      <c r="NYA293" s="12"/>
      <c r="NYB293" s="13"/>
      <c r="NYC293" s="12"/>
      <c r="NYD293" s="12"/>
      <c r="NYE293" s="12"/>
      <c r="NYF293" s="13"/>
      <c r="NYG293" s="12"/>
      <c r="NYH293" s="12"/>
      <c r="NYI293" s="12"/>
      <c r="NYJ293" s="13"/>
      <c r="NYK293" s="12"/>
      <c r="NYL293" s="12"/>
      <c r="NYM293" s="12"/>
      <c r="NYN293" s="13"/>
      <c r="NYO293" s="12"/>
      <c r="NYP293" s="12"/>
      <c r="NYQ293" s="12"/>
      <c r="NYR293" s="13"/>
      <c r="NYS293" s="12"/>
      <c r="NYT293" s="12"/>
      <c r="NYU293" s="12"/>
      <c r="NYV293" s="13"/>
      <c r="NYW293" s="12"/>
      <c r="NYX293" s="12"/>
      <c r="NYY293" s="12"/>
      <c r="NYZ293" s="13"/>
      <c r="NZA293" s="12"/>
      <c r="NZB293" s="12"/>
      <c r="NZC293" s="12"/>
      <c r="NZD293" s="13"/>
      <c r="NZE293" s="12"/>
      <c r="NZF293" s="12"/>
      <c r="NZG293" s="12"/>
      <c r="NZH293" s="13"/>
      <c r="NZI293" s="12"/>
      <c r="NZJ293" s="12"/>
      <c r="NZK293" s="12"/>
      <c r="NZL293" s="13"/>
      <c r="NZM293" s="12"/>
      <c r="NZN293" s="12"/>
      <c r="NZO293" s="12"/>
      <c r="NZP293" s="13"/>
      <c r="NZQ293" s="12"/>
      <c r="NZR293" s="12"/>
      <c r="NZS293" s="12"/>
      <c r="NZT293" s="13"/>
      <c r="NZU293" s="12"/>
      <c r="NZV293" s="12"/>
      <c r="NZW293" s="12"/>
      <c r="NZX293" s="13"/>
      <c r="NZY293" s="12"/>
      <c r="NZZ293" s="12"/>
      <c r="OAA293" s="12"/>
      <c r="OAB293" s="13"/>
      <c r="OAC293" s="12"/>
      <c r="OAD293" s="12"/>
      <c r="OAE293" s="12"/>
      <c r="OAF293" s="13"/>
      <c r="OAG293" s="12"/>
      <c r="OAH293" s="12"/>
      <c r="OAI293" s="12"/>
      <c r="OAJ293" s="13"/>
      <c r="OAK293" s="12"/>
      <c r="OAL293" s="12"/>
      <c r="OAM293" s="12"/>
      <c r="OAN293" s="13"/>
      <c r="OAO293" s="12"/>
      <c r="OAP293" s="12"/>
      <c r="OAQ293" s="12"/>
      <c r="OAR293" s="13"/>
      <c r="OAS293" s="12"/>
      <c r="OAT293" s="12"/>
      <c r="OAU293" s="12"/>
      <c r="OAV293" s="13"/>
      <c r="OAW293" s="12"/>
      <c r="OAX293" s="12"/>
      <c r="OAY293" s="12"/>
      <c r="OAZ293" s="13"/>
      <c r="OBA293" s="12"/>
      <c r="OBB293" s="12"/>
      <c r="OBC293" s="12"/>
      <c r="OBD293" s="13"/>
      <c r="OBE293" s="12"/>
      <c r="OBF293" s="12"/>
      <c r="OBG293" s="12"/>
      <c r="OBH293" s="13"/>
      <c r="OBI293" s="12"/>
      <c r="OBJ293" s="12"/>
      <c r="OBK293" s="12"/>
      <c r="OBL293" s="13"/>
      <c r="OBM293" s="12"/>
      <c r="OBN293" s="12"/>
      <c r="OBO293" s="12"/>
      <c r="OBP293" s="13"/>
      <c r="OBQ293" s="12"/>
      <c r="OBR293" s="12"/>
      <c r="OBS293" s="12"/>
      <c r="OBT293" s="13"/>
      <c r="OBU293" s="12"/>
      <c r="OBV293" s="12"/>
      <c r="OBW293" s="12"/>
      <c r="OBX293" s="13"/>
      <c r="OBY293" s="12"/>
      <c r="OBZ293" s="12"/>
      <c r="OCA293" s="12"/>
      <c r="OCB293" s="13"/>
      <c r="OCC293" s="12"/>
      <c r="OCD293" s="12"/>
      <c r="OCE293" s="12"/>
      <c r="OCF293" s="13"/>
      <c r="OCG293" s="12"/>
      <c r="OCH293" s="12"/>
      <c r="OCI293" s="12"/>
      <c r="OCJ293" s="13"/>
      <c r="OCK293" s="12"/>
      <c r="OCL293" s="12"/>
      <c r="OCM293" s="12"/>
      <c r="OCN293" s="13"/>
      <c r="OCO293" s="12"/>
      <c r="OCP293" s="12"/>
      <c r="OCQ293" s="12"/>
      <c r="OCR293" s="13"/>
      <c r="OCS293" s="12"/>
      <c r="OCT293" s="12"/>
      <c r="OCU293" s="12"/>
      <c r="OCV293" s="13"/>
      <c r="OCW293" s="12"/>
      <c r="OCX293" s="12"/>
      <c r="OCY293" s="12"/>
      <c r="OCZ293" s="13"/>
      <c r="ODA293" s="12"/>
      <c r="ODB293" s="12"/>
      <c r="ODC293" s="12"/>
      <c r="ODD293" s="13"/>
      <c r="ODE293" s="12"/>
      <c r="ODF293" s="12"/>
      <c r="ODG293" s="12"/>
      <c r="ODH293" s="13"/>
      <c r="ODI293" s="12"/>
      <c r="ODJ293" s="12"/>
      <c r="ODK293" s="12"/>
      <c r="ODL293" s="13"/>
      <c r="ODM293" s="12"/>
      <c r="ODN293" s="12"/>
      <c r="ODO293" s="12"/>
      <c r="ODP293" s="13"/>
      <c r="ODQ293" s="12"/>
      <c r="ODR293" s="12"/>
      <c r="ODS293" s="12"/>
      <c r="ODT293" s="13"/>
      <c r="ODU293" s="12"/>
      <c r="ODV293" s="12"/>
      <c r="ODW293" s="12"/>
      <c r="ODX293" s="13"/>
      <c r="ODY293" s="12"/>
      <c r="ODZ293" s="12"/>
      <c r="OEA293" s="12"/>
      <c r="OEB293" s="13"/>
      <c r="OEC293" s="12"/>
      <c r="OED293" s="12"/>
      <c r="OEE293" s="12"/>
      <c r="OEF293" s="13"/>
      <c r="OEG293" s="12"/>
      <c r="OEH293" s="12"/>
      <c r="OEI293" s="12"/>
      <c r="OEJ293" s="13"/>
      <c r="OEK293" s="12"/>
      <c r="OEL293" s="12"/>
      <c r="OEM293" s="12"/>
      <c r="OEN293" s="13"/>
      <c r="OEO293" s="12"/>
      <c r="OEP293" s="12"/>
      <c r="OEQ293" s="12"/>
      <c r="OER293" s="13"/>
      <c r="OES293" s="12"/>
      <c r="OET293" s="12"/>
      <c r="OEU293" s="12"/>
      <c r="OEV293" s="13"/>
      <c r="OEW293" s="12"/>
      <c r="OEX293" s="12"/>
      <c r="OEY293" s="12"/>
      <c r="OEZ293" s="13"/>
      <c r="OFA293" s="12"/>
      <c r="OFB293" s="12"/>
      <c r="OFC293" s="12"/>
      <c r="OFD293" s="13"/>
      <c r="OFE293" s="12"/>
      <c r="OFF293" s="12"/>
      <c r="OFG293" s="12"/>
      <c r="OFH293" s="13"/>
      <c r="OFI293" s="12"/>
      <c r="OFJ293" s="12"/>
      <c r="OFK293" s="12"/>
      <c r="OFL293" s="13"/>
      <c r="OFM293" s="12"/>
      <c r="OFN293" s="12"/>
      <c r="OFO293" s="12"/>
      <c r="OFP293" s="13"/>
      <c r="OFQ293" s="12"/>
      <c r="OFR293" s="12"/>
      <c r="OFS293" s="12"/>
      <c r="OFT293" s="13"/>
      <c r="OFU293" s="12"/>
      <c r="OFV293" s="12"/>
      <c r="OFW293" s="12"/>
      <c r="OFX293" s="13"/>
      <c r="OFY293" s="12"/>
      <c r="OFZ293" s="12"/>
      <c r="OGA293" s="12"/>
      <c r="OGB293" s="13"/>
      <c r="OGC293" s="12"/>
      <c r="OGD293" s="12"/>
      <c r="OGE293" s="12"/>
      <c r="OGF293" s="13"/>
      <c r="OGG293" s="12"/>
      <c r="OGH293" s="12"/>
      <c r="OGI293" s="12"/>
      <c r="OGJ293" s="13"/>
      <c r="OGK293" s="12"/>
      <c r="OGL293" s="12"/>
      <c r="OGM293" s="12"/>
      <c r="OGN293" s="13"/>
      <c r="OGO293" s="12"/>
      <c r="OGP293" s="12"/>
      <c r="OGQ293" s="12"/>
      <c r="OGR293" s="13"/>
      <c r="OGS293" s="12"/>
      <c r="OGT293" s="12"/>
      <c r="OGU293" s="12"/>
      <c r="OGV293" s="13"/>
      <c r="OGW293" s="12"/>
      <c r="OGX293" s="12"/>
      <c r="OGY293" s="12"/>
      <c r="OGZ293" s="13"/>
      <c r="OHA293" s="12"/>
      <c r="OHB293" s="12"/>
      <c r="OHC293" s="12"/>
      <c r="OHD293" s="13"/>
      <c r="OHE293" s="12"/>
      <c r="OHF293" s="12"/>
      <c r="OHG293" s="12"/>
      <c r="OHH293" s="13"/>
      <c r="OHI293" s="12"/>
      <c r="OHJ293" s="12"/>
      <c r="OHK293" s="12"/>
      <c r="OHL293" s="13"/>
      <c r="OHM293" s="12"/>
      <c r="OHN293" s="12"/>
      <c r="OHO293" s="12"/>
      <c r="OHP293" s="13"/>
      <c r="OHQ293" s="12"/>
      <c r="OHR293" s="12"/>
      <c r="OHS293" s="12"/>
      <c r="OHT293" s="13"/>
      <c r="OHU293" s="12"/>
      <c r="OHV293" s="12"/>
      <c r="OHW293" s="12"/>
      <c r="OHX293" s="13"/>
      <c r="OHY293" s="12"/>
      <c r="OHZ293" s="12"/>
      <c r="OIA293" s="12"/>
      <c r="OIB293" s="13"/>
      <c r="OIC293" s="12"/>
      <c r="OID293" s="12"/>
      <c r="OIE293" s="12"/>
      <c r="OIF293" s="13"/>
      <c r="OIG293" s="12"/>
      <c r="OIH293" s="12"/>
      <c r="OII293" s="12"/>
      <c r="OIJ293" s="13"/>
      <c r="OIK293" s="12"/>
      <c r="OIL293" s="12"/>
      <c r="OIM293" s="12"/>
      <c r="OIN293" s="13"/>
      <c r="OIO293" s="12"/>
      <c r="OIP293" s="12"/>
      <c r="OIQ293" s="12"/>
      <c r="OIR293" s="13"/>
      <c r="OIS293" s="12"/>
      <c r="OIT293" s="12"/>
      <c r="OIU293" s="12"/>
      <c r="OIV293" s="13"/>
      <c r="OIW293" s="12"/>
      <c r="OIX293" s="12"/>
      <c r="OIY293" s="12"/>
      <c r="OIZ293" s="13"/>
      <c r="OJA293" s="12"/>
      <c r="OJB293" s="12"/>
      <c r="OJC293" s="12"/>
      <c r="OJD293" s="13"/>
      <c r="OJE293" s="12"/>
      <c r="OJF293" s="12"/>
      <c r="OJG293" s="12"/>
      <c r="OJH293" s="13"/>
      <c r="OJI293" s="12"/>
      <c r="OJJ293" s="12"/>
      <c r="OJK293" s="12"/>
      <c r="OJL293" s="13"/>
      <c r="OJM293" s="12"/>
      <c r="OJN293" s="12"/>
      <c r="OJO293" s="12"/>
      <c r="OJP293" s="13"/>
      <c r="OJQ293" s="12"/>
      <c r="OJR293" s="12"/>
      <c r="OJS293" s="12"/>
      <c r="OJT293" s="13"/>
      <c r="OJU293" s="12"/>
      <c r="OJV293" s="12"/>
      <c r="OJW293" s="12"/>
      <c r="OJX293" s="13"/>
      <c r="OJY293" s="12"/>
      <c r="OJZ293" s="12"/>
      <c r="OKA293" s="12"/>
      <c r="OKB293" s="13"/>
      <c r="OKC293" s="12"/>
      <c r="OKD293" s="12"/>
      <c r="OKE293" s="12"/>
      <c r="OKF293" s="13"/>
      <c r="OKG293" s="12"/>
      <c r="OKH293" s="12"/>
      <c r="OKI293" s="12"/>
      <c r="OKJ293" s="13"/>
      <c r="OKK293" s="12"/>
      <c r="OKL293" s="12"/>
      <c r="OKM293" s="12"/>
      <c r="OKN293" s="13"/>
      <c r="OKO293" s="12"/>
      <c r="OKP293" s="12"/>
      <c r="OKQ293" s="12"/>
      <c r="OKR293" s="13"/>
      <c r="OKS293" s="12"/>
      <c r="OKT293" s="12"/>
      <c r="OKU293" s="12"/>
      <c r="OKV293" s="13"/>
      <c r="OKW293" s="12"/>
      <c r="OKX293" s="12"/>
      <c r="OKY293" s="12"/>
      <c r="OKZ293" s="13"/>
      <c r="OLA293" s="12"/>
      <c r="OLB293" s="12"/>
      <c r="OLC293" s="12"/>
      <c r="OLD293" s="13"/>
      <c r="OLE293" s="12"/>
      <c r="OLF293" s="12"/>
      <c r="OLG293" s="12"/>
      <c r="OLH293" s="13"/>
      <c r="OLI293" s="12"/>
      <c r="OLJ293" s="12"/>
      <c r="OLK293" s="12"/>
      <c r="OLL293" s="13"/>
      <c r="OLM293" s="12"/>
      <c r="OLN293" s="12"/>
      <c r="OLO293" s="12"/>
      <c r="OLP293" s="13"/>
      <c r="OLQ293" s="12"/>
      <c r="OLR293" s="12"/>
      <c r="OLS293" s="12"/>
      <c r="OLT293" s="13"/>
      <c r="OLU293" s="12"/>
      <c r="OLV293" s="12"/>
      <c r="OLW293" s="12"/>
      <c r="OLX293" s="13"/>
      <c r="OLY293" s="12"/>
      <c r="OLZ293" s="12"/>
      <c r="OMA293" s="12"/>
      <c r="OMB293" s="13"/>
      <c r="OMC293" s="12"/>
      <c r="OMD293" s="12"/>
      <c r="OME293" s="12"/>
      <c r="OMF293" s="13"/>
      <c r="OMG293" s="12"/>
      <c r="OMH293" s="12"/>
      <c r="OMI293" s="12"/>
      <c r="OMJ293" s="13"/>
      <c r="OMK293" s="12"/>
      <c r="OML293" s="12"/>
      <c r="OMM293" s="12"/>
      <c r="OMN293" s="13"/>
      <c r="OMO293" s="12"/>
      <c r="OMP293" s="12"/>
      <c r="OMQ293" s="12"/>
      <c r="OMR293" s="13"/>
      <c r="OMS293" s="12"/>
      <c r="OMT293" s="12"/>
      <c r="OMU293" s="12"/>
      <c r="OMV293" s="13"/>
      <c r="OMW293" s="12"/>
      <c r="OMX293" s="12"/>
      <c r="OMY293" s="12"/>
      <c r="OMZ293" s="13"/>
      <c r="ONA293" s="12"/>
      <c r="ONB293" s="12"/>
      <c r="ONC293" s="12"/>
      <c r="OND293" s="13"/>
      <c r="ONE293" s="12"/>
      <c r="ONF293" s="12"/>
      <c r="ONG293" s="12"/>
      <c r="ONH293" s="13"/>
      <c r="ONI293" s="12"/>
      <c r="ONJ293" s="12"/>
      <c r="ONK293" s="12"/>
      <c r="ONL293" s="13"/>
      <c r="ONM293" s="12"/>
      <c r="ONN293" s="12"/>
      <c r="ONO293" s="12"/>
      <c r="ONP293" s="13"/>
      <c r="ONQ293" s="12"/>
      <c r="ONR293" s="12"/>
      <c r="ONS293" s="12"/>
      <c r="ONT293" s="13"/>
      <c r="ONU293" s="12"/>
      <c r="ONV293" s="12"/>
      <c r="ONW293" s="12"/>
      <c r="ONX293" s="13"/>
      <c r="ONY293" s="12"/>
      <c r="ONZ293" s="12"/>
      <c r="OOA293" s="12"/>
      <c r="OOB293" s="13"/>
      <c r="OOC293" s="12"/>
      <c r="OOD293" s="12"/>
      <c r="OOE293" s="12"/>
      <c r="OOF293" s="13"/>
      <c r="OOG293" s="12"/>
      <c r="OOH293" s="12"/>
      <c r="OOI293" s="12"/>
      <c r="OOJ293" s="13"/>
      <c r="OOK293" s="12"/>
      <c r="OOL293" s="12"/>
      <c r="OOM293" s="12"/>
      <c r="OON293" s="13"/>
      <c r="OOO293" s="12"/>
      <c r="OOP293" s="12"/>
      <c r="OOQ293" s="12"/>
      <c r="OOR293" s="13"/>
      <c r="OOS293" s="12"/>
      <c r="OOT293" s="12"/>
      <c r="OOU293" s="12"/>
      <c r="OOV293" s="13"/>
      <c r="OOW293" s="12"/>
      <c r="OOX293" s="12"/>
      <c r="OOY293" s="12"/>
      <c r="OOZ293" s="13"/>
      <c r="OPA293" s="12"/>
      <c r="OPB293" s="12"/>
      <c r="OPC293" s="12"/>
      <c r="OPD293" s="13"/>
      <c r="OPE293" s="12"/>
      <c r="OPF293" s="12"/>
      <c r="OPG293" s="12"/>
      <c r="OPH293" s="13"/>
      <c r="OPI293" s="12"/>
      <c r="OPJ293" s="12"/>
      <c r="OPK293" s="12"/>
      <c r="OPL293" s="13"/>
      <c r="OPM293" s="12"/>
      <c r="OPN293" s="12"/>
      <c r="OPO293" s="12"/>
      <c r="OPP293" s="13"/>
      <c r="OPQ293" s="12"/>
      <c r="OPR293" s="12"/>
      <c r="OPS293" s="12"/>
      <c r="OPT293" s="13"/>
      <c r="OPU293" s="12"/>
      <c r="OPV293" s="12"/>
      <c r="OPW293" s="12"/>
      <c r="OPX293" s="13"/>
      <c r="OPY293" s="12"/>
      <c r="OPZ293" s="12"/>
      <c r="OQA293" s="12"/>
      <c r="OQB293" s="13"/>
      <c r="OQC293" s="12"/>
      <c r="OQD293" s="12"/>
      <c r="OQE293" s="12"/>
      <c r="OQF293" s="13"/>
      <c r="OQG293" s="12"/>
      <c r="OQH293" s="12"/>
      <c r="OQI293" s="12"/>
      <c r="OQJ293" s="13"/>
      <c r="OQK293" s="12"/>
      <c r="OQL293" s="12"/>
      <c r="OQM293" s="12"/>
      <c r="OQN293" s="13"/>
      <c r="OQO293" s="12"/>
      <c r="OQP293" s="12"/>
      <c r="OQQ293" s="12"/>
      <c r="OQR293" s="13"/>
      <c r="OQS293" s="12"/>
      <c r="OQT293" s="12"/>
      <c r="OQU293" s="12"/>
      <c r="OQV293" s="13"/>
      <c r="OQW293" s="12"/>
      <c r="OQX293" s="12"/>
      <c r="OQY293" s="12"/>
      <c r="OQZ293" s="13"/>
      <c r="ORA293" s="12"/>
      <c r="ORB293" s="12"/>
      <c r="ORC293" s="12"/>
      <c r="ORD293" s="13"/>
      <c r="ORE293" s="12"/>
      <c r="ORF293" s="12"/>
      <c r="ORG293" s="12"/>
      <c r="ORH293" s="13"/>
      <c r="ORI293" s="12"/>
      <c r="ORJ293" s="12"/>
      <c r="ORK293" s="12"/>
      <c r="ORL293" s="13"/>
      <c r="ORM293" s="12"/>
      <c r="ORN293" s="12"/>
      <c r="ORO293" s="12"/>
      <c r="ORP293" s="13"/>
      <c r="ORQ293" s="12"/>
      <c r="ORR293" s="12"/>
      <c r="ORS293" s="12"/>
      <c r="ORT293" s="13"/>
      <c r="ORU293" s="12"/>
      <c r="ORV293" s="12"/>
      <c r="ORW293" s="12"/>
      <c r="ORX293" s="13"/>
      <c r="ORY293" s="12"/>
      <c r="ORZ293" s="12"/>
      <c r="OSA293" s="12"/>
      <c r="OSB293" s="13"/>
      <c r="OSC293" s="12"/>
      <c r="OSD293" s="12"/>
      <c r="OSE293" s="12"/>
      <c r="OSF293" s="13"/>
      <c r="OSG293" s="12"/>
      <c r="OSH293" s="12"/>
      <c r="OSI293" s="12"/>
      <c r="OSJ293" s="13"/>
      <c r="OSK293" s="12"/>
      <c r="OSL293" s="12"/>
      <c r="OSM293" s="12"/>
      <c r="OSN293" s="13"/>
      <c r="OSO293" s="12"/>
      <c r="OSP293" s="12"/>
      <c r="OSQ293" s="12"/>
      <c r="OSR293" s="13"/>
      <c r="OSS293" s="12"/>
      <c r="OST293" s="12"/>
      <c r="OSU293" s="12"/>
      <c r="OSV293" s="13"/>
      <c r="OSW293" s="12"/>
      <c r="OSX293" s="12"/>
      <c r="OSY293" s="12"/>
      <c r="OSZ293" s="13"/>
      <c r="OTA293" s="12"/>
      <c r="OTB293" s="12"/>
      <c r="OTC293" s="12"/>
      <c r="OTD293" s="13"/>
      <c r="OTE293" s="12"/>
      <c r="OTF293" s="12"/>
      <c r="OTG293" s="12"/>
      <c r="OTH293" s="13"/>
      <c r="OTI293" s="12"/>
      <c r="OTJ293" s="12"/>
      <c r="OTK293" s="12"/>
      <c r="OTL293" s="13"/>
      <c r="OTM293" s="12"/>
      <c r="OTN293" s="12"/>
      <c r="OTO293" s="12"/>
      <c r="OTP293" s="13"/>
      <c r="OTQ293" s="12"/>
      <c r="OTR293" s="12"/>
      <c r="OTS293" s="12"/>
      <c r="OTT293" s="13"/>
      <c r="OTU293" s="12"/>
      <c r="OTV293" s="12"/>
      <c r="OTW293" s="12"/>
      <c r="OTX293" s="13"/>
      <c r="OTY293" s="12"/>
      <c r="OTZ293" s="12"/>
      <c r="OUA293" s="12"/>
      <c r="OUB293" s="13"/>
      <c r="OUC293" s="12"/>
      <c r="OUD293" s="12"/>
      <c r="OUE293" s="12"/>
      <c r="OUF293" s="13"/>
      <c r="OUG293" s="12"/>
      <c r="OUH293" s="12"/>
      <c r="OUI293" s="12"/>
      <c r="OUJ293" s="13"/>
      <c r="OUK293" s="12"/>
      <c r="OUL293" s="12"/>
      <c r="OUM293" s="12"/>
      <c r="OUN293" s="13"/>
      <c r="OUO293" s="12"/>
      <c r="OUP293" s="12"/>
      <c r="OUQ293" s="12"/>
      <c r="OUR293" s="13"/>
      <c r="OUS293" s="12"/>
      <c r="OUT293" s="12"/>
      <c r="OUU293" s="12"/>
      <c r="OUV293" s="13"/>
      <c r="OUW293" s="12"/>
      <c r="OUX293" s="12"/>
      <c r="OUY293" s="12"/>
      <c r="OUZ293" s="13"/>
      <c r="OVA293" s="12"/>
      <c r="OVB293" s="12"/>
      <c r="OVC293" s="12"/>
      <c r="OVD293" s="13"/>
      <c r="OVE293" s="12"/>
      <c r="OVF293" s="12"/>
      <c r="OVG293" s="12"/>
      <c r="OVH293" s="13"/>
      <c r="OVI293" s="12"/>
      <c r="OVJ293" s="12"/>
      <c r="OVK293" s="12"/>
      <c r="OVL293" s="13"/>
      <c r="OVM293" s="12"/>
      <c r="OVN293" s="12"/>
      <c r="OVO293" s="12"/>
      <c r="OVP293" s="13"/>
      <c r="OVQ293" s="12"/>
      <c r="OVR293" s="12"/>
      <c r="OVS293" s="12"/>
      <c r="OVT293" s="13"/>
      <c r="OVU293" s="12"/>
      <c r="OVV293" s="12"/>
      <c r="OVW293" s="12"/>
      <c r="OVX293" s="13"/>
      <c r="OVY293" s="12"/>
      <c r="OVZ293" s="12"/>
      <c r="OWA293" s="12"/>
      <c r="OWB293" s="13"/>
      <c r="OWC293" s="12"/>
      <c r="OWD293" s="12"/>
      <c r="OWE293" s="12"/>
      <c r="OWF293" s="13"/>
      <c r="OWG293" s="12"/>
      <c r="OWH293" s="12"/>
      <c r="OWI293" s="12"/>
      <c r="OWJ293" s="13"/>
      <c r="OWK293" s="12"/>
      <c r="OWL293" s="12"/>
      <c r="OWM293" s="12"/>
      <c r="OWN293" s="13"/>
      <c r="OWO293" s="12"/>
      <c r="OWP293" s="12"/>
      <c r="OWQ293" s="12"/>
      <c r="OWR293" s="13"/>
      <c r="OWS293" s="12"/>
      <c r="OWT293" s="12"/>
      <c r="OWU293" s="12"/>
      <c r="OWV293" s="13"/>
      <c r="OWW293" s="12"/>
      <c r="OWX293" s="12"/>
      <c r="OWY293" s="12"/>
      <c r="OWZ293" s="13"/>
      <c r="OXA293" s="12"/>
      <c r="OXB293" s="12"/>
      <c r="OXC293" s="12"/>
      <c r="OXD293" s="13"/>
      <c r="OXE293" s="12"/>
      <c r="OXF293" s="12"/>
      <c r="OXG293" s="12"/>
      <c r="OXH293" s="13"/>
      <c r="OXI293" s="12"/>
      <c r="OXJ293" s="12"/>
      <c r="OXK293" s="12"/>
      <c r="OXL293" s="13"/>
      <c r="OXM293" s="12"/>
      <c r="OXN293" s="12"/>
      <c r="OXO293" s="12"/>
      <c r="OXP293" s="13"/>
      <c r="OXQ293" s="12"/>
      <c r="OXR293" s="12"/>
      <c r="OXS293" s="12"/>
      <c r="OXT293" s="13"/>
      <c r="OXU293" s="12"/>
      <c r="OXV293" s="12"/>
      <c r="OXW293" s="12"/>
      <c r="OXX293" s="13"/>
      <c r="OXY293" s="12"/>
      <c r="OXZ293" s="12"/>
      <c r="OYA293" s="12"/>
      <c r="OYB293" s="13"/>
      <c r="OYC293" s="12"/>
      <c r="OYD293" s="12"/>
      <c r="OYE293" s="12"/>
      <c r="OYF293" s="13"/>
      <c r="OYG293" s="12"/>
      <c r="OYH293" s="12"/>
      <c r="OYI293" s="12"/>
      <c r="OYJ293" s="13"/>
      <c r="OYK293" s="12"/>
      <c r="OYL293" s="12"/>
      <c r="OYM293" s="12"/>
      <c r="OYN293" s="13"/>
      <c r="OYO293" s="12"/>
      <c r="OYP293" s="12"/>
      <c r="OYQ293" s="12"/>
      <c r="OYR293" s="13"/>
      <c r="OYS293" s="12"/>
      <c r="OYT293" s="12"/>
      <c r="OYU293" s="12"/>
      <c r="OYV293" s="13"/>
      <c r="OYW293" s="12"/>
      <c r="OYX293" s="12"/>
      <c r="OYY293" s="12"/>
      <c r="OYZ293" s="13"/>
      <c r="OZA293" s="12"/>
      <c r="OZB293" s="12"/>
      <c r="OZC293" s="12"/>
      <c r="OZD293" s="13"/>
      <c r="OZE293" s="12"/>
      <c r="OZF293" s="12"/>
      <c r="OZG293" s="12"/>
      <c r="OZH293" s="13"/>
      <c r="OZI293" s="12"/>
      <c r="OZJ293" s="12"/>
      <c r="OZK293" s="12"/>
      <c r="OZL293" s="13"/>
      <c r="OZM293" s="12"/>
      <c r="OZN293" s="12"/>
      <c r="OZO293" s="12"/>
      <c r="OZP293" s="13"/>
      <c r="OZQ293" s="12"/>
      <c r="OZR293" s="12"/>
      <c r="OZS293" s="12"/>
      <c r="OZT293" s="13"/>
      <c r="OZU293" s="12"/>
      <c r="OZV293" s="12"/>
      <c r="OZW293" s="12"/>
      <c r="OZX293" s="13"/>
      <c r="OZY293" s="12"/>
      <c r="OZZ293" s="12"/>
      <c r="PAA293" s="12"/>
      <c r="PAB293" s="13"/>
      <c r="PAC293" s="12"/>
      <c r="PAD293" s="12"/>
      <c r="PAE293" s="12"/>
      <c r="PAF293" s="13"/>
      <c r="PAG293" s="12"/>
      <c r="PAH293" s="12"/>
      <c r="PAI293" s="12"/>
      <c r="PAJ293" s="13"/>
      <c r="PAK293" s="12"/>
      <c r="PAL293" s="12"/>
      <c r="PAM293" s="12"/>
      <c r="PAN293" s="13"/>
      <c r="PAO293" s="12"/>
      <c r="PAP293" s="12"/>
      <c r="PAQ293" s="12"/>
      <c r="PAR293" s="13"/>
      <c r="PAS293" s="12"/>
      <c r="PAT293" s="12"/>
      <c r="PAU293" s="12"/>
      <c r="PAV293" s="13"/>
      <c r="PAW293" s="12"/>
      <c r="PAX293" s="12"/>
      <c r="PAY293" s="12"/>
      <c r="PAZ293" s="13"/>
      <c r="PBA293" s="12"/>
      <c r="PBB293" s="12"/>
      <c r="PBC293" s="12"/>
      <c r="PBD293" s="13"/>
      <c r="PBE293" s="12"/>
      <c r="PBF293" s="12"/>
      <c r="PBG293" s="12"/>
      <c r="PBH293" s="13"/>
      <c r="PBI293" s="12"/>
      <c r="PBJ293" s="12"/>
      <c r="PBK293" s="12"/>
      <c r="PBL293" s="13"/>
      <c r="PBM293" s="12"/>
      <c r="PBN293" s="12"/>
      <c r="PBO293" s="12"/>
      <c r="PBP293" s="13"/>
      <c r="PBQ293" s="12"/>
      <c r="PBR293" s="12"/>
      <c r="PBS293" s="12"/>
      <c r="PBT293" s="13"/>
      <c r="PBU293" s="12"/>
      <c r="PBV293" s="12"/>
      <c r="PBW293" s="12"/>
      <c r="PBX293" s="13"/>
      <c r="PBY293" s="12"/>
      <c r="PBZ293" s="12"/>
      <c r="PCA293" s="12"/>
      <c r="PCB293" s="13"/>
      <c r="PCC293" s="12"/>
      <c r="PCD293" s="12"/>
      <c r="PCE293" s="12"/>
      <c r="PCF293" s="13"/>
      <c r="PCG293" s="12"/>
      <c r="PCH293" s="12"/>
      <c r="PCI293" s="12"/>
      <c r="PCJ293" s="13"/>
      <c r="PCK293" s="12"/>
      <c r="PCL293" s="12"/>
      <c r="PCM293" s="12"/>
      <c r="PCN293" s="13"/>
      <c r="PCO293" s="12"/>
      <c r="PCP293" s="12"/>
      <c r="PCQ293" s="12"/>
      <c r="PCR293" s="13"/>
      <c r="PCS293" s="12"/>
      <c r="PCT293" s="12"/>
      <c r="PCU293" s="12"/>
      <c r="PCV293" s="13"/>
      <c r="PCW293" s="12"/>
      <c r="PCX293" s="12"/>
      <c r="PCY293" s="12"/>
      <c r="PCZ293" s="13"/>
      <c r="PDA293" s="12"/>
      <c r="PDB293" s="12"/>
      <c r="PDC293" s="12"/>
      <c r="PDD293" s="13"/>
      <c r="PDE293" s="12"/>
      <c r="PDF293" s="12"/>
      <c r="PDG293" s="12"/>
      <c r="PDH293" s="13"/>
      <c r="PDI293" s="12"/>
      <c r="PDJ293" s="12"/>
      <c r="PDK293" s="12"/>
      <c r="PDL293" s="13"/>
      <c r="PDM293" s="12"/>
      <c r="PDN293" s="12"/>
      <c r="PDO293" s="12"/>
      <c r="PDP293" s="13"/>
      <c r="PDQ293" s="12"/>
      <c r="PDR293" s="12"/>
      <c r="PDS293" s="12"/>
      <c r="PDT293" s="13"/>
      <c r="PDU293" s="12"/>
      <c r="PDV293" s="12"/>
      <c r="PDW293" s="12"/>
      <c r="PDX293" s="13"/>
      <c r="PDY293" s="12"/>
      <c r="PDZ293" s="12"/>
      <c r="PEA293" s="12"/>
      <c r="PEB293" s="13"/>
      <c r="PEC293" s="12"/>
      <c r="PED293" s="12"/>
      <c r="PEE293" s="12"/>
      <c r="PEF293" s="13"/>
      <c r="PEG293" s="12"/>
      <c r="PEH293" s="12"/>
      <c r="PEI293" s="12"/>
      <c r="PEJ293" s="13"/>
      <c r="PEK293" s="12"/>
      <c r="PEL293" s="12"/>
      <c r="PEM293" s="12"/>
      <c r="PEN293" s="13"/>
      <c r="PEO293" s="12"/>
      <c r="PEP293" s="12"/>
      <c r="PEQ293" s="12"/>
      <c r="PER293" s="13"/>
      <c r="PES293" s="12"/>
      <c r="PET293" s="12"/>
      <c r="PEU293" s="12"/>
      <c r="PEV293" s="13"/>
      <c r="PEW293" s="12"/>
      <c r="PEX293" s="12"/>
      <c r="PEY293" s="12"/>
      <c r="PEZ293" s="13"/>
      <c r="PFA293" s="12"/>
      <c r="PFB293" s="12"/>
      <c r="PFC293" s="12"/>
      <c r="PFD293" s="13"/>
      <c r="PFE293" s="12"/>
      <c r="PFF293" s="12"/>
      <c r="PFG293" s="12"/>
      <c r="PFH293" s="13"/>
      <c r="PFI293" s="12"/>
      <c r="PFJ293" s="12"/>
      <c r="PFK293" s="12"/>
      <c r="PFL293" s="13"/>
      <c r="PFM293" s="12"/>
      <c r="PFN293" s="12"/>
      <c r="PFO293" s="12"/>
      <c r="PFP293" s="13"/>
      <c r="PFQ293" s="12"/>
      <c r="PFR293" s="12"/>
      <c r="PFS293" s="12"/>
      <c r="PFT293" s="13"/>
      <c r="PFU293" s="12"/>
      <c r="PFV293" s="12"/>
      <c r="PFW293" s="12"/>
      <c r="PFX293" s="13"/>
      <c r="PFY293" s="12"/>
      <c r="PFZ293" s="12"/>
      <c r="PGA293" s="12"/>
      <c r="PGB293" s="13"/>
      <c r="PGC293" s="12"/>
      <c r="PGD293" s="12"/>
      <c r="PGE293" s="12"/>
      <c r="PGF293" s="13"/>
      <c r="PGG293" s="12"/>
      <c r="PGH293" s="12"/>
      <c r="PGI293" s="12"/>
      <c r="PGJ293" s="13"/>
      <c r="PGK293" s="12"/>
      <c r="PGL293" s="12"/>
      <c r="PGM293" s="12"/>
      <c r="PGN293" s="13"/>
      <c r="PGO293" s="12"/>
      <c r="PGP293" s="12"/>
      <c r="PGQ293" s="12"/>
      <c r="PGR293" s="13"/>
      <c r="PGS293" s="12"/>
      <c r="PGT293" s="12"/>
      <c r="PGU293" s="12"/>
      <c r="PGV293" s="13"/>
      <c r="PGW293" s="12"/>
      <c r="PGX293" s="12"/>
      <c r="PGY293" s="12"/>
      <c r="PGZ293" s="13"/>
      <c r="PHA293" s="12"/>
      <c r="PHB293" s="12"/>
      <c r="PHC293" s="12"/>
      <c r="PHD293" s="13"/>
      <c r="PHE293" s="12"/>
      <c r="PHF293" s="12"/>
      <c r="PHG293" s="12"/>
      <c r="PHH293" s="13"/>
      <c r="PHI293" s="12"/>
      <c r="PHJ293" s="12"/>
      <c r="PHK293" s="12"/>
      <c r="PHL293" s="13"/>
      <c r="PHM293" s="12"/>
      <c r="PHN293" s="12"/>
      <c r="PHO293" s="12"/>
      <c r="PHP293" s="13"/>
      <c r="PHQ293" s="12"/>
      <c r="PHR293" s="12"/>
      <c r="PHS293" s="12"/>
      <c r="PHT293" s="13"/>
      <c r="PHU293" s="12"/>
      <c r="PHV293" s="12"/>
      <c r="PHW293" s="12"/>
      <c r="PHX293" s="13"/>
      <c r="PHY293" s="12"/>
      <c r="PHZ293" s="12"/>
      <c r="PIA293" s="12"/>
      <c r="PIB293" s="13"/>
      <c r="PIC293" s="12"/>
      <c r="PID293" s="12"/>
      <c r="PIE293" s="12"/>
      <c r="PIF293" s="13"/>
      <c r="PIG293" s="12"/>
      <c r="PIH293" s="12"/>
      <c r="PII293" s="12"/>
      <c r="PIJ293" s="13"/>
      <c r="PIK293" s="12"/>
      <c r="PIL293" s="12"/>
      <c r="PIM293" s="12"/>
      <c r="PIN293" s="13"/>
      <c r="PIO293" s="12"/>
      <c r="PIP293" s="12"/>
      <c r="PIQ293" s="12"/>
      <c r="PIR293" s="13"/>
      <c r="PIS293" s="12"/>
      <c r="PIT293" s="12"/>
      <c r="PIU293" s="12"/>
      <c r="PIV293" s="13"/>
      <c r="PIW293" s="12"/>
      <c r="PIX293" s="12"/>
      <c r="PIY293" s="12"/>
      <c r="PIZ293" s="13"/>
      <c r="PJA293" s="12"/>
      <c r="PJB293" s="12"/>
      <c r="PJC293" s="12"/>
      <c r="PJD293" s="13"/>
      <c r="PJE293" s="12"/>
      <c r="PJF293" s="12"/>
      <c r="PJG293" s="12"/>
      <c r="PJH293" s="13"/>
      <c r="PJI293" s="12"/>
      <c r="PJJ293" s="12"/>
      <c r="PJK293" s="12"/>
      <c r="PJL293" s="13"/>
      <c r="PJM293" s="12"/>
      <c r="PJN293" s="12"/>
      <c r="PJO293" s="12"/>
      <c r="PJP293" s="13"/>
      <c r="PJQ293" s="12"/>
      <c r="PJR293" s="12"/>
      <c r="PJS293" s="12"/>
      <c r="PJT293" s="13"/>
      <c r="PJU293" s="12"/>
      <c r="PJV293" s="12"/>
      <c r="PJW293" s="12"/>
      <c r="PJX293" s="13"/>
      <c r="PJY293" s="12"/>
      <c r="PJZ293" s="12"/>
      <c r="PKA293" s="12"/>
      <c r="PKB293" s="13"/>
      <c r="PKC293" s="12"/>
      <c r="PKD293" s="12"/>
      <c r="PKE293" s="12"/>
      <c r="PKF293" s="13"/>
      <c r="PKG293" s="12"/>
      <c r="PKH293" s="12"/>
      <c r="PKI293" s="12"/>
      <c r="PKJ293" s="13"/>
      <c r="PKK293" s="12"/>
      <c r="PKL293" s="12"/>
      <c r="PKM293" s="12"/>
      <c r="PKN293" s="13"/>
      <c r="PKO293" s="12"/>
      <c r="PKP293" s="12"/>
      <c r="PKQ293" s="12"/>
      <c r="PKR293" s="13"/>
      <c r="PKS293" s="12"/>
      <c r="PKT293" s="12"/>
      <c r="PKU293" s="12"/>
      <c r="PKV293" s="13"/>
      <c r="PKW293" s="12"/>
      <c r="PKX293" s="12"/>
      <c r="PKY293" s="12"/>
      <c r="PKZ293" s="13"/>
      <c r="PLA293" s="12"/>
      <c r="PLB293" s="12"/>
      <c r="PLC293" s="12"/>
      <c r="PLD293" s="13"/>
      <c r="PLE293" s="12"/>
      <c r="PLF293" s="12"/>
      <c r="PLG293" s="12"/>
      <c r="PLH293" s="13"/>
      <c r="PLI293" s="12"/>
      <c r="PLJ293" s="12"/>
      <c r="PLK293" s="12"/>
      <c r="PLL293" s="13"/>
      <c r="PLM293" s="12"/>
      <c r="PLN293" s="12"/>
      <c r="PLO293" s="12"/>
      <c r="PLP293" s="13"/>
      <c r="PLQ293" s="12"/>
      <c r="PLR293" s="12"/>
      <c r="PLS293" s="12"/>
      <c r="PLT293" s="13"/>
      <c r="PLU293" s="12"/>
      <c r="PLV293" s="12"/>
      <c r="PLW293" s="12"/>
      <c r="PLX293" s="13"/>
      <c r="PLY293" s="12"/>
      <c r="PLZ293" s="12"/>
      <c r="PMA293" s="12"/>
      <c r="PMB293" s="13"/>
      <c r="PMC293" s="12"/>
      <c r="PMD293" s="12"/>
      <c r="PME293" s="12"/>
      <c r="PMF293" s="13"/>
      <c r="PMG293" s="12"/>
      <c r="PMH293" s="12"/>
      <c r="PMI293" s="12"/>
      <c r="PMJ293" s="13"/>
      <c r="PMK293" s="12"/>
      <c r="PML293" s="12"/>
      <c r="PMM293" s="12"/>
      <c r="PMN293" s="13"/>
      <c r="PMO293" s="12"/>
      <c r="PMP293" s="12"/>
      <c r="PMQ293" s="12"/>
      <c r="PMR293" s="13"/>
      <c r="PMS293" s="12"/>
      <c r="PMT293" s="12"/>
      <c r="PMU293" s="12"/>
      <c r="PMV293" s="13"/>
      <c r="PMW293" s="12"/>
      <c r="PMX293" s="12"/>
      <c r="PMY293" s="12"/>
      <c r="PMZ293" s="13"/>
      <c r="PNA293" s="12"/>
      <c r="PNB293" s="12"/>
      <c r="PNC293" s="12"/>
      <c r="PND293" s="13"/>
      <c r="PNE293" s="12"/>
      <c r="PNF293" s="12"/>
      <c r="PNG293" s="12"/>
      <c r="PNH293" s="13"/>
      <c r="PNI293" s="12"/>
      <c r="PNJ293" s="12"/>
      <c r="PNK293" s="12"/>
      <c r="PNL293" s="13"/>
      <c r="PNM293" s="12"/>
      <c r="PNN293" s="12"/>
      <c r="PNO293" s="12"/>
      <c r="PNP293" s="13"/>
      <c r="PNQ293" s="12"/>
      <c r="PNR293" s="12"/>
      <c r="PNS293" s="12"/>
      <c r="PNT293" s="13"/>
      <c r="PNU293" s="12"/>
      <c r="PNV293" s="12"/>
      <c r="PNW293" s="12"/>
      <c r="PNX293" s="13"/>
      <c r="PNY293" s="12"/>
      <c r="PNZ293" s="12"/>
      <c r="POA293" s="12"/>
      <c r="POB293" s="13"/>
      <c r="POC293" s="12"/>
      <c r="POD293" s="12"/>
      <c r="POE293" s="12"/>
      <c r="POF293" s="13"/>
      <c r="POG293" s="12"/>
      <c r="POH293" s="12"/>
      <c r="POI293" s="12"/>
      <c r="POJ293" s="13"/>
      <c r="POK293" s="12"/>
      <c r="POL293" s="12"/>
      <c r="POM293" s="12"/>
      <c r="PON293" s="13"/>
      <c r="POO293" s="12"/>
      <c r="POP293" s="12"/>
      <c r="POQ293" s="12"/>
      <c r="POR293" s="13"/>
      <c r="POS293" s="12"/>
      <c r="POT293" s="12"/>
      <c r="POU293" s="12"/>
      <c r="POV293" s="13"/>
      <c r="POW293" s="12"/>
      <c r="POX293" s="12"/>
      <c r="POY293" s="12"/>
      <c r="POZ293" s="13"/>
      <c r="PPA293" s="12"/>
      <c r="PPB293" s="12"/>
      <c r="PPC293" s="12"/>
      <c r="PPD293" s="13"/>
      <c r="PPE293" s="12"/>
      <c r="PPF293" s="12"/>
      <c r="PPG293" s="12"/>
      <c r="PPH293" s="13"/>
      <c r="PPI293" s="12"/>
      <c r="PPJ293" s="12"/>
      <c r="PPK293" s="12"/>
      <c r="PPL293" s="13"/>
      <c r="PPM293" s="12"/>
      <c r="PPN293" s="12"/>
      <c r="PPO293" s="12"/>
      <c r="PPP293" s="13"/>
      <c r="PPQ293" s="12"/>
      <c r="PPR293" s="12"/>
      <c r="PPS293" s="12"/>
      <c r="PPT293" s="13"/>
      <c r="PPU293" s="12"/>
      <c r="PPV293" s="12"/>
      <c r="PPW293" s="12"/>
      <c r="PPX293" s="13"/>
      <c r="PPY293" s="12"/>
      <c r="PPZ293" s="12"/>
      <c r="PQA293" s="12"/>
      <c r="PQB293" s="13"/>
      <c r="PQC293" s="12"/>
      <c r="PQD293" s="12"/>
      <c r="PQE293" s="12"/>
      <c r="PQF293" s="13"/>
      <c r="PQG293" s="12"/>
      <c r="PQH293" s="12"/>
      <c r="PQI293" s="12"/>
      <c r="PQJ293" s="13"/>
      <c r="PQK293" s="12"/>
      <c r="PQL293" s="12"/>
      <c r="PQM293" s="12"/>
      <c r="PQN293" s="13"/>
      <c r="PQO293" s="12"/>
      <c r="PQP293" s="12"/>
      <c r="PQQ293" s="12"/>
      <c r="PQR293" s="13"/>
      <c r="PQS293" s="12"/>
      <c r="PQT293" s="12"/>
      <c r="PQU293" s="12"/>
      <c r="PQV293" s="13"/>
      <c r="PQW293" s="12"/>
      <c r="PQX293" s="12"/>
      <c r="PQY293" s="12"/>
      <c r="PQZ293" s="13"/>
      <c r="PRA293" s="12"/>
      <c r="PRB293" s="12"/>
      <c r="PRC293" s="12"/>
      <c r="PRD293" s="13"/>
      <c r="PRE293" s="12"/>
      <c r="PRF293" s="12"/>
      <c r="PRG293" s="12"/>
      <c r="PRH293" s="13"/>
      <c r="PRI293" s="12"/>
      <c r="PRJ293" s="12"/>
      <c r="PRK293" s="12"/>
      <c r="PRL293" s="13"/>
      <c r="PRM293" s="12"/>
      <c r="PRN293" s="12"/>
      <c r="PRO293" s="12"/>
      <c r="PRP293" s="13"/>
      <c r="PRQ293" s="12"/>
      <c r="PRR293" s="12"/>
      <c r="PRS293" s="12"/>
      <c r="PRT293" s="13"/>
      <c r="PRU293" s="12"/>
      <c r="PRV293" s="12"/>
      <c r="PRW293" s="12"/>
      <c r="PRX293" s="13"/>
      <c r="PRY293" s="12"/>
      <c r="PRZ293" s="12"/>
      <c r="PSA293" s="12"/>
      <c r="PSB293" s="13"/>
      <c r="PSC293" s="12"/>
      <c r="PSD293" s="12"/>
      <c r="PSE293" s="12"/>
      <c r="PSF293" s="13"/>
      <c r="PSG293" s="12"/>
      <c r="PSH293" s="12"/>
      <c r="PSI293" s="12"/>
      <c r="PSJ293" s="13"/>
      <c r="PSK293" s="12"/>
      <c r="PSL293" s="12"/>
      <c r="PSM293" s="12"/>
      <c r="PSN293" s="13"/>
      <c r="PSO293" s="12"/>
      <c r="PSP293" s="12"/>
      <c r="PSQ293" s="12"/>
      <c r="PSR293" s="13"/>
      <c r="PSS293" s="12"/>
      <c r="PST293" s="12"/>
      <c r="PSU293" s="12"/>
      <c r="PSV293" s="13"/>
      <c r="PSW293" s="12"/>
      <c r="PSX293" s="12"/>
      <c r="PSY293" s="12"/>
      <c r="PSZ293" s="13"/>
      <c r="PTA293" s="12"/>
      <c r="PTB293" s="12"/>
      <c r="PTC293" s="12"/>
      <c r="PTD293" s="13"/>
      <c r="PTE293" s="12"/>
      <c r="PTF293" s="12"/>
      <c r="PTG293" s="12"/>
      <c r="PTH293" s="13"/>
      <c r="PTI293" s="12"/>
      <c r="PTJ293" s="12"/>
      <c r="PTK293" s="12"/>
      <c r="PTL293" s="13"/>
      <c r="PTM293" s="12"/>
      <c r="PTN293" s="12"/>
      <c r="PTO293" s="12"/>
      <c r="PTP293" s="13"/>
      <c r="PTQ293" s="12"/>
      <c r="PTR293" s="12"/>
      <c r="PTS293" s="12"/>
      <c r="PTT293" s="13"/>
      <c r="PTU293" s="12"/>
      <c r="PTV293" s="12"/>
      <c r="PTW293" s="12"/>
      <c r="PTX293" s="13"/>
      <c r="PTY293" s="12"/>
      <c r="PTZ293" s="12"/>
      <c r="PUA293" s="12"/>
      <c r="PUB293" s="13"/>
      <c r="PUC293" s="12"/>
      <c r="PUD293" s="12"/>
      <c r="PUE293" s="12"/>
      <c r="PUF293" s="13"/>
      <c r="PUG293" s="12"/>
      <c r="PUH293" s="12"/>
      <c r="PUI293" s="12"/>
      <c r="PUJ293" s="13"/>
      <c r="PUK293" s="12"/>
      <c r="PUL293" s="12"/>
      <c r="PUM293" s="12"/>
      <c r="PUN293" s="13"/>
      <c r="PUO293" s="12"/>
      <c r="PUP293" s="12"/>
      <c r="PUQ293" s="12"/>
      <c r="PUR293" s="13"/>
      <c r="PUS293" s="12"/>
      <c r="PUT293" s="12"/>
      <c r="PUU293" s="12"/>
      <c r="PUV293" s="13"/>
      <c r="PUW293" s="12"/>
      <c r="PUX293" s="12"/>
      <c r="PUY293" s="12"/>
      <c r="PUZ293" s="13"/>
      <c r="PVA293" s="12"/>
      <c r="PVB293" s="12"/>
      <c r="PVC293" s="12"/>
      <c r="PVD293" s="13"/>
      <c r="PVE293" s="12"/>
      <c r="PVF293" s="12"/>
      <c r="PVG293" s="12"/>
      <c r="PVH293" s="13"/>
      <c r="PVI293" s="12"/>
      <c r="PVJ293" s="12"/>
      <c r="PVK293" s="12"/>
      <c r="PVL293" s="13"/>
      <c r="PVM293" s="12"/>
      <c r="PVN293" s="12"/>
      <c r="PVO293" s="12"/>
      <c r="PVP293" s="13"/>
      <c r="PVQ293" s="12"/>
      <c r="PVR293" s="12"/>
      <c r="PVS293" s="12"/>
      <c r="PVT293" s="13"/>
      <c r="PVU293" s="12"/>
      <c r="PVV293" s="12"/>
      <c r="PVW293" s="12"/>
      <c r="PVX293" s="13"/>
      <c r="PVY293" s="12"/>
      <c r="PVZ293" s="12"/>
      <c r="PWA293" s="12"/>
      <c r="PWB293" s="13"/>
      <c r="PWC293" s="12"/>
      <c r="PWD293" s="12"/>
      <c r="PWE293" s="12"/>
      <c r="PWF293" s="13"/>
      <c r="PWG293" s="12"/>
      <c r="PWH293" s="12"/>
      <c r="PWI293" s="12"/>
      <c r="PWJ293" s="13"/>
      <c r="PWK293" s="12"/>
      <c r="PWL293" s="12"/>
      <c r="PWM293" s="12"/>
      <c r="PWN293" s="13"/>
      <c r="PWO293" s="12"/>
      <c r="PWP293" s="12"/>
      <c r="PWQ293" s="12"/>
      <c r="PWR293" s="13"/>
      <c r="PWS293" s="12"/>
      <c r="PWT293" s="12"/>
      <c r="PWU293" s="12"/>
      <c r="PWV293" s="13"/>
      <c r="PWW293" s="12"/>
      <c r="PWX293" s="12"/>
      <c r="PWY293" s="12"/>
      <c r="PWZ293" s="13"/>
      <c r="PXA293" s="12"/>
      <c r="PXB293" s="12"/>
      <c r="PXC293" s="12"/>
      <c r="PXD293" s="13"/>
      <c r="PXE293" s="12"/>
      <c r="PXF293" s="12"/>
      <c r="PXG293" s="12"/>
      <c r="PXH293" s="13"/>
      <c r="PXI293" s="12"/>
      <c r="PXJ293" s="12"/>
      <c r="PXK293" s="12"/>
      <c r="PXL293" s="13"/>
      <c r="PXM293" s="12"/>
      <c r="PXN293" s="12"/>
      <c r="PXO293" s="12"/>
      <c r="PXP293" s="13"/>
      <c r="PXQ293" s="12"/>
      <c r="PXR293" s="12"/>
      <c r="PXS293" s="12"/>
      <c r="PXT293" s="13"/>
      <c r="PXU293" s="12"/>
      <c r="PXV293" s="12"/>
      <c r="PXW293" s="12"/>
      <c r="PXX293" s="13"/>
      <c r="PXY293" s="12"/>
      <c r="PXZ293" s="12"/>
      <c r="PYA293" s="12"/>
      <c r="PYB293" s="13"/>
      <c r="PYC293" s="12"/>
      <c r="PYD293" s="12"/>
      <c r="PYE293" s="12"/>
      <c r="PYF293" s="13"/>
      <c r="PYG293" s="12"/>
      <c r="PYH293" s="12"/>
      <c r="PYI293" s="12"/>
      <c r="PYJ293" s="13"/>
      <c r="PYK293" s="12"/>
      <c r="PYL293" s="12"/>
      <c r="PYM293" s="12"/>
      <c r="PYN293" s="13"/>
      <c r="PYO293" s="12"/>
      <c r="PYP293" s="12"/>
      <c r="PYQ293" s="12"/>
      <c r="PYR293" s="13"/>
      <c r="PYS293" s="12"/>
      <c r="PYT293" s="12"/>
      <c r="PYU293" s="12"/>
      <c r="PYV293" s="13"/>
      <c r="PYW293" s="12"/>
      <c r="PYX293" s="12"/>
      <c r="PYY293" s="12"/>
      <c r="PYZ293" s="13"/>
      <c r="PZA293" s="12"/>
      <c r="PZB293" s="12"/>
      <c r="PZC293" s="12"/>
      <c r="PZD293" s="13"/>
      <c r="PZE293" s="12"/>
      <c r="PZF293" s="12"/>
      <c r="PZG293" s="12"/>
      <c r="PZH293" s="13"/>
      <c r="PZI293" s="12"/>
      <c r="PZJ293" s="12"/>
      <c r="PZK293" s="12"/>
      <c r="PZL293" s="13"/>
      <c r="PZM293" s="12"/>
      <c r="PZN293" s="12"/>
      <c r="PZO293" s="12"/>
      <c r="PZP293" s="13"/>
      <c r="PZQ293" s="12"/>
      <c r="PZR293" s="12"/>
      <c r="PZS293" s="12"/>
      <c r="PZT293" s="13"/>
      <c r="PZU293" s="12"/>
      <c r="PZV293" s="12"/>
      <c r="PZW293" s="12"/>
      <c r="PZX293" s="13"/>
      <c r="PZY293" s="12"/>
      <c r="PZZ293" s="12"/>
      <c r="QAA293" s="12"/>
      <c r="QAB293" s="13"/>
      <c r="QAC293" s="12"/>
      <c r="QAD293" s="12"/>
      <c r="QAE293" s="12"/>
      <c r="QAF293" s="13"/>
      <c r="QAG293" s="12"/>
      <c r="QAH293" s="12"/>
      <c r="QAI293" s="12"/>
      <c r="QAJ293" s="13"/>
      <c r="QAK293" s="12"/>
      <c r="QAL293" s="12"/>
      <c r="QAM293" s="12"/>
      <c r="QAN293" s="13"/>
      <c r="QAO293" s="12"/>
      <c r="QAP293" s="12"/>
      <c r="QAQ293" s="12"/>
      <c r="QAR293" s="13"/>
      <c r="QAS293" s="12"/>
      <c r="QAT293" s="12"/>
      <c r="QAU293" s="12"/>
      <c r="QAV293" s="13"/>
      <c r="QAW293" s="12"/>
      <c r="QAX293" s="12"/>
      <c r="QAY293" s="12"/>
      <c r="QAZ293" s="13"/>
      <c r="QBA293" s="12"/>
      <c r="QBB293" s="12"/>
      <c r="QBC293" s="12"/>
      <c r="QBD293" s="13"/>
      <c r="QBE293" s="12"/>
      <c r="QBF293" s="12"/>
      <c r="QBG293" s="12"/>
      <c r="QBH293" s="13"/>
      <c r="QBI293" s="12"/>
      <c r="QBJ293" s="12"/>
      <c r="QBK293" s="12"/>
      <c r="QBL293" s="13"/>
      <c r="QBM293" s="12"/>
      <c r="QBN293" s="12"/>
      <c r="QBO293" s="12"/>
      <c r="QBP293" s="13"/>
      <c r="QBQ293" s="12"/>
      <c r="QBR293" s="12"/>
      <c r="QBS293" s="12"/>
      <c r="QBT293" s="13"/>
      <c r="QBU293" s="12"/>
      <c r="QBV293" s="12"/>
      <c r="QBW293" s="12"/>
      <c r="QBX293" s="13"/>
      <c r="QBY293" s="12"/>
      <c r="QBZ293" s="12"/>
      <c r="QCA293" s="12"/>
      <c r="QCB293" s="13"/>
      <c r="QCC293" s="12"/>
      <c r="QCD293" s="12"/>
      <c r="QCE293" s="12"/>
      <c r="QCF293" s="13"/>
      <c r="QCG293" s="12"/>
      <c r="QCH293" s="12"/>
      <c r="QCI293" s="12"/>
      <c r="QCJ293" s="13"/>
      <c r="QCK293" s="12"/>
      <c r="QCL293" s="12"/>
      <c r="QCM293" s="12"/>
      <c r="QCN293" s="13"/>
      <c r="QCO293" s="12"/>
      <c r="QCP293" s="12"/>
      <c r="QCQ293" s="12"/>
      <c r="QCR293" s="13"/>
      <c r="QCS293" s="12"/>
      <c r="QCT293" s="12"/>
      <c r="QCU293" s="12"/>
      <c r="QCV293" s="13"/>
      <c r="QCW293" s="12"/>
      <c r="QCX293" s="12"/>
      <c r="QCY293" s="12"/>
      <c r="QCZ293" s="13"/>
      <c r="QDA293" s="12"/>
      <c r="QDB293" s="12"/>
      <c r="QDC293" s="12"/>
      <c r="QDD293" s="13"/>
      <c r="QDE293" s="12"/>
      <c r="QDF293" s="12"/>
      <c r="QDG293" s="12"/>
      <c r="QDH293" s="13"/>
      <c r="QDI293" s="12"/>
      <c r="QDJ293" s="12"/>
      <c r="QDK293" s="12"/>
      <c r="QDL293" s="13"/>
      <c r="QDM293" s="12"/>
      <c r="QDN293" s="12"/>
      <c r="QDO293" s="12"/>
      <c r="QDP293" s="13"/>
      <c r="QDQ293" s="12"/>
      <c r="QDR293" s="12"/>
      <c r="QDS293" s="12"/>
      <c r="QDT293" s="13"/>
      <c r="QDU293" s="12"/>
      <c r="QDV293" s="12"/>
      <c r="QDW293" s="12"/>
      <c r="QDX293" s="13"/>
      <c r="QDY293" s="12"/>
      <c r="QDZ293" s="12"/>
      <c r="QEA293" s="12"/>
      <c r="QEB293" s="13"/>
      <c r="QEC293" s="12"/>
      <c r="QED293" s="12"/>
      <c r="QEE293" s="12"/>
      <c r="QEF293" s="13"/>
      <c r="QEG293" s="12"/>
      <c r="QEH293" s="12"/>
      <c r="QEI293" s="12"/>
      <c r="QEJ293" s="13"/>
      <c r="QEK293" s="12"/>
      <c r="QEL293" s="12"/>
      <c r="QEM293" s="12"/>
      <c r="QEN293" s="13"/>
      <c r="QEO293" s="12"/>
      <c r="QEP293" s="12"/>
      <c r="QEQ293" s="12"/>
      <c r="QER293" s="13"/>
      <c r="QES293" s="12"/>
      <c r="QET293" s="12"/>
      <c r="QEU293" s="12"/>
      <c r="QEV293" s="13"/>
      <c r="QEW293" s="12"/>
      <c r="QEX293" s="12"/>
      <c r="QEY293" s="12"/>
      <c r="QEZ293" s="13"/>
      <c r="QFA293" s="12"/>
      <c r="QFB293" s="12"/>
      <c r="QFC293" s="12"/>
      <c r="QFD293" s="13"/>
      <c r="QFE293" s="12"/>
      <c r="QFF293" s="12"/>
      <c r="QFG293" s="12"/>
      <c r="QFH293" s="13"/>
      <c r="QFI293" s="12"/>
      <c r="QFJ293" s="12"/>
      <c r="QFK293" s="12"/>
      <c r="QFL293" s="13"/>
      <c r="QFM293" s="12"/>
      <c r="QFN293" s="12"/>
      <c r="QFO293" s="12"/>
      <c r="QFP293" s="13"/>
      <c r="QFQ293" s="12"/>
      <c r="QFR293" s="12"/>
      <c r="QFS293" s="12"/>
      <c r="QFT293" s="13"/>
      <c r="QFU293" s="12"/>
      <c r="QFV293" s="12"/>
      <c r="QFW293" s="12"/>
      <c r="QFX293" s="13"/>
      <c r="QFY293" s="12"/>
      <c r="QFZ293" s="12"/>
      <c r="QGA293" s="12"/>
      <c r="QGB293" s="13"/>
      <c r="QGC293" s="12"/>
      <c r="QGD293" s="12"/>
      <c r="QGE293" s="12"/>
      <c r="QGF293" s="13"/>
      <c r="QGG293" s="12"/>
      <c r="QGH293" s="12"/>
      <c r="QGI293" s="12"/>
      <c r="QGJ293" s="13"/>
      <c r="QGK293" s="12"/>
      <c r="QGL293" s="12"/>
      <c r="QGM293" s="12"/>
      <c r="QGN293" s="13"/>
      <c r="QGO293" s="12"/>
      <c r="QGP293" s="12"/>
      <c r="QGQ293" s="12"/>
      <c r="QGR293" s="13"/>
      <c r="QGS293" s="12"/>
      <c r="QGT293" s="12"/>
      <c r="QGU293" s="12"/>
      <c r="QGV293" s="13"/>
      <c r="QGW293" s="12"/>
      <c r="QGX293" s="12"/>
      <c r="QGY293" s="12"/>
      <c r="QGZ293" s="13"/>
      <c r="QHA293" s="12"/>
      <c r="QHB293" s="12"/>
      <c r="QHC293" s="12"/>
      <c r="QHD293" s="13"/>
      <c r="QHE293" s="12"/>
      <c r="QHF293" s="12"/>
      <c r="QHG293" s="12"/>
      <c r="QHH293" s="13"/>
      <c r="QHI293" s="12"/>
      <c r="QHJ293" s="12"/>
      <c r="QHK293" s="12"/>
      <c r="QHL293" s="13"/>
      <c r="QHM293" s="12"/>
      <c r="QHN293" s="12"/>
      <c r="QHO293" s="12"/>
      <c r="QHP293" s="13"/>
      <c r="QHQ293" s="12"/>
      <c r="QHR293" s="12"/>
      <c r="QHS293" s="12"/>
      <c r="QHT293" s="13"/>
      <c r="QHU293" s="12"/>
      <c r="QHV293" s="12"/>
      <c r="QHW293" s="12"/>
      <c r="QHX293" s="13"/>
      <c r="QHY293" s="12"/>
      <c r="QHZ293" s="12"/>
      <c r="QIA293" s="12"/>
      <c r="QIB293" s="13"/>
      <c r="QIC293" s="12"/>
      <c r="QID293" s="12"/>
      <c r="QIE293" s="12"/>
      <c r="QIF293" s="13"/>
      <c r="QIG293" s="12"/>
      <c r="QIH293" s="12"/>
      <c r="QII293" s="12"/>
      <c r="QIJ293" s="13"/>
      <c r="QIK293" s="12"/>
      <c r="QIL293" s="12"/>
      <c r="QIM293" s="12"/>
      <c r="QIN293" s="13"/>
      <c r="QIO293" s="12"/>
      <c r="QIP293" s="12"/>
      <c r="QIQ293" s="12"/>
      <c r="QIR293" s="13"/>
      <c r="QIS293" s="12"/>
      <c r="QIT293" s="12"/>
      <c r="QIU293" s="12"/>
      <c r="QIV293" s="13"/>
      <c r="QIW293" s="12"/>
      <c r="QIX293" s="12"/>
      <c r="QIY293" s="12"/>
      <c r="QIZ293" s="13"/>
      <c r="QJA293" s="12"/>
      <c r="QJB293" s="12"/>
      <c r="QJC293" s="12"/>
      <c r="QJD293" s="13"/>
      <c r="QJE293" s="12"/>
      <c r="QJF293" s="12"/>
      <c r="QJG293" s="12"/>
      <c r="QJH293" s="13"/>
      <c r="QJI293" s="12"/>
      <c r="QJJ293" s="12"/>
      <c r="QJK293" s="12"/>
      <c r="QJL293" s="13"/>
      <c r="QJM293" s="12"/>
      <c r="QJN293" s="12"/>
      <c r="QJO293" s="12"/>
      <c r="QJP293" s="13"/>
      <c r="QJQ293" s="12"/>
      <c r="QJR293" s="12"/>
      <c r="QJS293" s="12"/>
      <c r="QJT293" s="13"/>
      <c r="QJU293" s="12"/>
      <c r="QJV293" s="12"/>
      <c r="QJW293" s="12"/>
      <c r="QJX293" s="13"/>
      <c r="QJY293" s="12"/>
      <c r="QJZ293" s="12"/>
      <c r="QKA293" s="12"/>
      <c r="QKB293" s="13"/>
      <c r="QKC293" s="12"/>
      <c r="QKD293" s="12"/>
      <c r="QKE293" s="12"/>
      <c r="QKF293" s="13"/>
      <c r="QKG293" s="12"/>
      <c r="QKH293" s="12"/>
      <c r="QKI293" s="12"/>
      <c r="QKJ293" s="13"/>
      <c r="QKK293" s="12"/>
      <c r="QKL293" s="12"/>
      <c r="QKM293" s="12"/>
      <c r="QKN293" s="13"/>
      <c r="QKO293" s="12"/>
      <c r="QKP293" s="12"/>
      <c r="QKQ293" s="12"/>
      <c r="QKR293" s="13"/>
      <c r="QKS293" s="12"/>
      <c r="QKT293" s="12"/>
      <c r="QKU293" s="12"/>
      <c r="QKV293" s="13"/>
      <c r="QKW293" s="12"/>
      <c r="QKX293" s="12"/>
      <c r="QKY293" s="12"/>
      <c r="QKZ293" s="13"/>
      <c r="QLA293" s="12"/>
      <c r="QLB293" s="12"/>
      <c r="QLC293" s="12"/>
      <c r="QLD293" s="13"/>
      <c r="QLE293" s="12"/>
      <c r="QLF293" s="12"/>
      <c r="QLG293" s="12"/>
      <c r="QLH293" s="13"/>
      <c r="QLI293" s="12"/>
      <c r="QLJ293" s="12"/>
      <c r="QLK293" s="12"/>
      <c r="QLL293" s="13"/>
      <c r="QLM293" s="12"/>
      <c r="QLN293" s="12"/>
      <c r="QLO293" s="12"/>
      <c r="QLP293" s="13"/>
      <c r="QLQ293" s="12"/>
      <c r="QLR293" s="12"/>
      <c r="QLS293" s="12"/>
      <c r="QLT293" s="13"/>
      <c r="QLU293" s="12"/>
      <c r="QLV293" s="12"/>
      <c r="QLW293" s="12"/>
      <c r="QLX293" s="13"/>
      <c r="QLY293" s="12"/>
      <c r="QLZ293" s="12"/>
      <c r="QMA293" s="12"/>
      <c r="QMB293" s="13"/>
      <c r="QMC293" s="12"/>
      <c r="QMD293" s="12"/>
      <c r="QME293" s="12"/>
      <c r="QMF293" s="13"/>
      <c r="QMG293" s="12"/>
      <c r="QMH293" s="12"/>
      <c r="QMI293" s="12"/>
      <c r="QMJ293" s="13"/>
      <c r="QMK293" s="12"/>
      <c r="QML293" s="12"/>
      <c r="QMM293" s="12"/>
      <c r="QMN293" s="13"/>
      <c r="QMO293" s="12"/>
      <c r="QMP293" s="12"/>
      <c r="QMQ293" s="12"/>
      <c r="QMR293" s="13"/>
      <c r="QMS293" s="12"/>
      <c r="QMT293" s="12"/>
      <c r="QMU293" s="12"/>
      <c r="QMV293" s="13"/>
      <c r="QMW293" s="12"/>
      <c r="QMX293" s="12"/>
      <c r="QMY293" s="12"/>
      <c r="QMZ293" s="13"/>
      <c r="QNA293" s="12"/>
      <c r="QNB293" s="12"/>
      <c r="QNC293" s="12"/>
      <c r="QND293" s="13"/>
      <c r="QNE293" s="12"/>
      <c r="QNF293" s="12"/>
      <c r="QNG293" s="12"/>
      <c r="QNH293" s="13"/>
      <c r="QNI293" s="12"/>
      <c r="QNJ293" s="12"/>
      <c r="QNK293" s="12"/>
      <c r="QNL293" s="13"/>
      <c r="QNM293" s="12"/>
      <c r="QNN293" s="12"/>
      <c r="QNO293" s="12"/>
      <c r="QNP293" s="13"/>
      <c r="QNQ293" s="12"/>
      <c r="QNR293" s="12"/>
      <c r="QNS293" s="12"/>
      <c r="QNT293" s="13"/>
      <c r="QNU293" s="12"/>
      <c r="QNV293" s="12"/>
      <c r="QNW293" s="12"/>
      <c r="QNX293" s="13"/>
      <c r="QNY293" s="12"/>
      <c r="QNZ293" s="12"/>
      <c r="QOA293" s="12"/>
      <c r="QOB293" s="13"/>
      <c r="QOC293" s="12"/>
      <c r="QOD293" s="12"/>
      <c r="QOE293" s="12"/>
      <c r="QOF293" s="13"/>
      <c r="QOG293" s="12"/>
      <c r="QOH293" s="12"/>
      <c r="QOI293" s="12"/>
      <c r="QOJ293" s="13"/>
      <c r="QOK293" s="12"/>
      <c r="QOL293" s="12"/>
      <c r="QOM293" s="12"/>
      <c r="QON293" s="13"/>
      <c r="QOO293" s="12"/>
      <c r="QOP293" s="12"/>
      <c r="QOQ293" s="12"/>
      <c r="QOR293" s="13"/>
      <c r="QOS293" s="12"/>
      <c r="QOT293" s="12"/>
      <c r="QOU293" s="12"/>
      <c r="QOV293" s="13"/>
      <c r="QOW293" s="12"/>
      <c r="QOX293" s="12"/>
      <c r="QOY293" s="12"/>
      <c r="QOZ293" s="13"/>
      <c r="QPA293" s="12"/>
      <c r="QPB293" s="12"/>
      <c r="QPC293" s="12"/>
      <c r="QPD293" s="13"/>
      <c r="QPE293" s="12"/>
      <c r="QPF293" s="12"/>
      <c r="QPG293" s="12"/>
      <c r="QPH293" s="13"/>
      <c r="QPI293" s="12"/>
      <c r="QPJ293" s="12"/>
      <c r="QPK293" s="12"/>
      <c r="QPL293" s="13"/>
      <c r="QPM293" s="12"/>
      <c r="QPN293" s="12"/>
      <c r="QPO293" s="12"/>
      <c r="QPP293" s="13"/>
      <c r="QPQ293" s="12"/>
      <c r="QPR293" s="12"/>
      <c r="QPS293" s="12"/>
      <c r="QPT293" s="13"/>
      <c r="QPU293" s="12"/>
      <c r="QPV293" s="12"/>
      <c r="QPW293" s="12"/>
      <c r="QPX293" s="13"/>
      <c r="QPY293" s="12"/>
      <c r="QPZ293" s="12"/>
      <c r="QQA293" s="12"/>
      <c r="QQB293" s="13"/>
      <c r="QQC293" s="12"/>
      <c r="QQD293" s="12"/>
      <c r="QQE293" s="12"/>
      <c r="QQF293" s="13"/>
      <c r="QQG293" s="12"/>
      <c r="QQH293" s="12"/>
      <c r="QQI293" s="12"/>
      <c r="QQJ293" s="13"/>
      <c r="QQK293" s="12"/>
      <c r="QQL293" s="12"/>
      <c r="QQM293" s="12"/>
      <c r="QQN293" s="13"/>
      <c r="QQO293" s="12"/>
      <c r="QQP293" s="12"/>
      <c r="QQQ293" s="12"/>
      <c r="QQR293" s="13"/>
      <c r="QQS293" s="12"/>
      <c r="QQT293" s="12"/>
      <c r="QQU293" s="12"/>
      <c r="QQV293" s="13"/>
      <c r="QQW293" s="12"/>
      <c r="QQX293" s="12"/>
      <c r="QQY293" s="12"/>
      <c r="QQZ293" s="13"/>
      <c r="QRA293" s="12"/>
      <c r="QRB293" s="12"/>
      <c r="QRC293" s="12"/>
      <c r="QRD293" s="13"/>
      <c r="QRE293" s="12"/>
      <c r="QRF293" s="12"/>
      <c r="QRG293" s="12"/>
      <c r="QRH293" s="13"/>
      <c r="QRI293" s="12"/>
      <c r="QRJ293" s="12"/>
      <c r="QRK293" s="12"/>
      <c r="QRL293" s="13"/>
      <c r="QRM293" s="12"/>
      <c r="QRN293" s="12"/>
      <c r="QRO293" s="12"/>
      <c r="QRP293" s="13"/>
      <c r="QRQ293" s="12"/>
      <c r="QRR293" s="12"/>
      <c r="QRS293" s="12"/>
      <c r="QRT293" s="13"/>
      <c r="QRU293" s="12"/>
      <c r="QRV293" s="12"/>
      <c r="QRW293" s="12"/>
      <c r="QRX293" s="13"/>
      <c r="QRY293" s="12"/>
      <c r="QRZ293" s="12"/>
      <c r="QSA293" s="12"/>
      <c r="QSB293" s="13"/>
      <c r="QSC293" s="12"/>
      <c r="QSD293" s="12"/>
      <c r="QSE293" s="12"/>
      <c r="QSF293" s="13"/>
      <c r="QSG293" s="12"/>
      <c r="QSH293" s="12"/>
      <c r="QSI293" s="12"/>
      <c r="QSJ293" s="13"/>
      <c r="QSK293" s="12"/>
      <c r="QSL293" s="12"/>
      <c r="QSM293" s="12"/>
      <c r="QSN293" s="13"/>
      <c r="QSO293" s="12"/>
      <c r="QSP293" s="12"/>
      <c r="QSQ293" s="12"/>
      <c r="QSR293" s="13"/>
      <c r="QSS293" s="12"/>
      <c r="QST293" s="12"/>
      <c r="QSU293" s="12"/>
      <c r="QSV293" s="13"/>
      <c r="QSW293" s="12"/>
      <c r="QSX293" s="12"/>
      <c r="QSY293" s="12"/>
      <c r="QSZ293" s="13"/>
      <c r="QTA293" s="12"/>
      <c r="QTB293" s="12"/>
      <c r="QTC293" s="12"/>
      <c r="QTD293" s="13"/>
      <c r="QTE293" s="12"/>
      <c r="QTF293" s="12"/>
      <c r="QTG293" s="12"/>
      <c r="QTH293" s="13"/>
      <c r="QTI293" s="12"/>
      <c r="QTJ293" s="12"/>
      <c r="QTK293" s="12"/>
      <c r="QTL293" s="13"/>
      <c r="QTM293" s="12"/>
      <c r="QTN293" s="12"/>
      <c r="QTO293" s="12"/>
      <c r="QTP293" s="13"/>
      <c r="QTQ293" s="12"/>
      <c r="QTR293" s="12"/>
      <c r="QTS293" s="12"/>
      <c r="QTT293" s="13"/>
      <c r="QTU293" s="12"/>
      <c r="QTV293" s="12"/>
      <c r="QTW293" s="12"/>
      <c r="QTX293" s="13"/>
      <c r="QTY293" s="12"/>
      <c r="QTZ293" s="12"/>
      <c r="QUA293" s="12"/>
      <c r="QUB293" s="13"/>
      <c r="QUC293" s="12"/>
      <c r="QUD293" s="12"/>
      <c r="QUE293" s="12"/>
      <c r="QUF293" s="13"/>
      <c r="QUG293" s="12"/>
      <c r="QUH293" s="12"/>
      <c r="QUI293" s="12"/>
      <c r="QUJ293" s="13"/>
      <c r="QUK293" s="12"/>
      <c r="QUL293" s="12"/>
      <c r="QUM293" s="12"/>
      <c r="QUN293" s="13"/>
      <c r="QUO293" s="12"/>
      <c r="QUP293" s="12"/>
      <c r="QUQ293" s="12"/>
      <c r="QUR293" s="13"/>
      <c r="QUS293" s="12"/>
      <c r="QUT293" s="12"/>
      <c r="QUU293" s="12"/>
      <c r="QUV293" s="13"/>
      <c r="QUW293" s="12"/>
      <c r="QUX293" s="12"/>
      <c r="QUY293" s="12"/>
      <c r="QUZ293" s="13"/>
      <c r="QVA293" s="12"/>
      <c r="QVB293" s="12"/>
      <c r="QVC293" s="12"/>
      <c r="QVD293" s="13"/>
      <c r="QVE293" s="12"/>
      <c r="QVF293" s="12"/>
      <c r="QVG293" s="12"/>
      <c r="QVH293" s="13"/>
      <c r="QVI293" s="12"/>
      <c r="QVJ293" s="12"/>
      <c r="QVK293" s="12"/>
      <c r="QVL293" s="13"/>
      <c r="QVM293" s="12"/>
      <c r="QVN293" s="12"/>
      <c r="QVO293" s="12"/>
      <c r="QVP293" s="13"/>
      <c r="QVQ293" s="12"/>
      <c r="QVR293" s="12"/>
      <c r="QVS293" s="12"/>
      <c r="QVT293" s="13"/>
      <c r="QVU293" s="12"/>
      <c r="QVV293" s="12"/>
      <c r="QVW293" s="12"/>
      <c r="QVX293" s="13"/>
      <c r="QVY293" s="12"/>
      <c r="QVZ293" s="12"/>
      <c r="QWA293" s="12"/>
      <c r="QWB293" s="13"/>
      <c r="QWC293" s="12"/>
      <c r="QWD293" s="12"/>
      <c r="QWE293" s="12"/>
      <c r="QWF293" s="13"/>
      <c r="QWG293" s="12"/>
      <c r="QWH293" s="12"/>
      <c r="QWI293" s="12"/>
      <c r="QWJ293" s="13"/>
      <c r="QWK293" s="12"/>
      <c r="QWL293" s="12"/>
      <c r="QWM293" s="12"/>
      <c r="QWN293" s="13"/>
      <c r="QWO293" s="12"/>
      <c r="QWP293" s="12"/>
      <c r="QWQ293" s="12"/>
      <c r="QWR293" s="13"/>
      <c r="QWS293" s="12"/>
      <c r="QWT293" s="12"/>
      <c r="QWU293" s="12"/>
      <c r="QWV293" s="13"/>
      <c r="QWW293" s="12"/>
      <c r="QWX293" s="12"/>
      <c r="QWY293" s="12"/>
      <c r="QWZ293" s="13"/>
      <c r="QXA293" s="12"/>
      <c r="QXB293" s="12"/>
      <c r="QXC293" s="12"/>
      <c r="QXD293" s="13"/>
      <c r="QXE293" s="12"/>
      <c r="QXF293" s="12"/>
      <c r="QXG293" s="12"/>
      <c r="QXH293" s="13"/>
      <c r="QXI293" s="12"/>
      <c r="QXJ293" s="12"/>
      <c r="QXK293" s="12"/>
      <c r="QXL293" s="13"/>
      <c r="QXM293" s="12"/>
      <c r="QXN293" s="12"/>
      <c r="QXO293" s="12"/>
      <c r="QXP293" s="13"/>
      <c r="QXQ293" s="12"/>
      <c r="QXR293" s="12"/>
      <c r="QXS293" s="12"/>
      <c r="QXT293" s="13"/>
      <c r="QXU293" s="12"/>
      <c r="QXV293" s="12"/>
      <c r="QXW293" s="12"/>
      <c r="QXX293" s="13"/>
      <c r="QXY293" s="12"/>
      <c r="QXZ293" s="12"/>
      <c r="QYA293" s="12"/>
      <c r="QYB293" s="13"/>
      <c r="QYC293" s="12"/>
      <c r="QYD293" s="12"/>
      <c r="QYE293" s="12"/>
      <c r="QYF293" s="13"/>
      <c r="QYG293" s="12"/>
      <c r="QYH293" s="12"/>
      <c r="QYI293" s="12"/>
      <c r="QYJ293" s="13"/>
      <c r="QYK293" s="12"/>
      <c r="QYL293" s="12"/>
      <c r="QYM293" s="12"/>
      <c r="QYN293" s="13"/>
      <c r="QYO293" s="12"/>
      <c r="QYP293" s="12"/>
      <c r="QYQ293" s="12"/>
      <c r="QYR293" s="13"/>
      <c r="QYS293" s="12"/>
      <c r="QYT293" s="12"/>
      <c r="QYU293" s="12"/>
      <c r="QYV293" s="13"/>
      <c r="QYW293" s="12"/>
      <c r="QYX293" s="12"/>
      <c r="QYY293" s="12"/>
      <c r="QYZ293" s="13"/>
      <c r="QZA293" s="12"/>
      <c r="QZB293" s="12"/>
      <c r="QZC293" s="12"/>
      <c r="QZD293" s="13"/>
      <c r="QZE293" s="12"/>
      <c r="QZF293" s="12"/>
      <c r="QZG293" s="12"/>
      <c r="QZH293" s="13"/>
      <c r="QZI293" s="12"/>
      <c r="QZJ293" s="12"/>
      <c r="QZK293" s="12"/>
      <c r="QZL293" s="13"/>
      <c r="QZM293" s="12"/>
      <c r="QZN293" s="12"/>
      <c r="QZO293" s="12"/>
      <c r="QZP293" s="13"/>
      <c r="QZQ293" s="12"/>
      <c r="QZR293" s="12"/>
      <c r="QZS293" s="12"/>
      <c r="QZT293" s="13"/>
      <c r="QZU293" s="12"/>
      <c r="QZV293" s="12"/>
      <c r="QZW293" s="12"/>
      <c r="QZX293" s="13"/>
      <c r="QZY293" s="12"/>
      <c r="QZZ293" s="12"/>
      <c r="RAA293" s="12"/>
      <c r="RAB293" s="13"/>
      <c r="RAC293" s="12"/>
      <c r="RAD293" s="12"/>
      <c r="RAE293" s="12"/>
      <c r="RAF293" s="13"/>
      <c r="RAG293" s="12"/>
      <c r="RAH293" s="12"/>
      <c r="RAI293" s="12"/>
      <c r="RAJ293" s="13"/>
      <c r="RAK293" s="12"/>
      <c r="RAL293" s="12"/>
      <c r="RAM293" s="12"/>
      <c r="RAN293" s="13"/>
      <c r="RAO293" s="12"/>
      <c r="RAP293" s="12"/>
      <c r="RAQ293" s="12"/>
      <c r="RAR293" s="13"/>
      <c r="RAS293" s="12"/>
      <c r="RAT293" s="12"/>
      <c r="RAU293" s="12"/>
      <c r="RAV293" s="13"/>
      <c r="RAW293" s="12"/>
      <c r="RAX293" s="12"/>
      <c r="RAY293" s="12"/>
      <c r="RAZ293" s="13"/>
      <c r="RBA293" s="12"/>
      <c r="RBB293" s="12"/>
      <c r="RBC293" s="12"/>
      <c r="RBD293" s="13"/>
      <c r="RBE293" s="12"/>
      <c r="RBF293" s="12"/>
      <c r="RBG293" s="12"/>
      <c r="RBH293" s="13"/>
      <c r="RBI293" s="12"/>
      <c r="RBJ293" s="12"/>
      <c r="RBK293" s="12"/>
      <c r="RBL293" s="13"/>
      <c r="RBM293" s="12"/>
      <c r="RBN293" s="12"/>
      <c r="RBO293" s="12"/>
      <c r="RBP293" s="13"/>
      <c r="RBQ293" s="12"/>
      <c r="RBR293" s="12"/>
      <c r="RBS293" s="12"/>
      <c r="RBT293" s="13"/>
      <c r="RBU293" s="12"/>
      <c r="RBV293" s="12"/>
      <c r="RBW293" s="12"/>
      <c r="RBX293" s="13"/>
      <c r="RBY293" s="12"/>
      <c r="RBZ293" s="12"/>
      <c r="RCA293" s="12"/>
      <c r="RCB293" s="13"/>
      <c r="RCC293" s="12"/>
      <c r="RCD293" s="12"/>
      <c r="RCE293" s="12"/>
      <c r="RCF293" s="13"/>
      <c r="RCG293" s="12"/>
      <c r="RCH293" s="12"/>
      <c r="RCI293" s="12"/>
      <c r="RCJ293" s="13"/>
      <c r="RCK293" s="12"/>
      <c r="RCL293" s="12"/>
      <c r="RCM293" s="12"/>
      <c r="RCN293" s="13"/>
      <c r="RCO293" s="12"/>
      <c r="RCP293" s="12"/>
      <c r="RCQ293" s="12"/>
      <c r="RCR293" s="13"/>
      <c r="RCS293" s="12"/>
      <c r="RCT293" s="12"/>
      <c r="RCU293" s="12"/>
      <c r="RCV293" s="13"/>
      <c r="RCW293" s="12"/>
      <c r="RCX293" s="12"/>
      <c r="RCY293" s="12"/>
      <c r="RCZ293" s="13"/>
      <c r="RDA293" s="12"/>
      <c r="RDB293" s="12"/>
      <c r="RDC293" s="12"/>
      <c r="RDD293" s="13"/>
      <c r="RDE293" s="12"/>
      <c r="RDF293" s="12"/>
      <c r="RDG293" s="12"/>
      <c r="RDH293" s="13"/>
      <c r="RDI293" s="12"/>
      <c r="RDJ293" s="12"/>
      <c r="RDK293" s="12"/>
      <c r="RDL293" s="13"/>
      <c r="RDM293" s="12"/>
      <c r="RDN293" s="12"/>
      <c r="RDO293" s="12"/>
      <c r="RDP293" s="13"/>
      <c r="RDQ293" s="12"/>
      <c r="RDR293" s="12"/>
      <c r="RDS293" s="12"/>
      <c r="RDT293" s="13"/>
      <c r="RDU293" s="12"/>
      <c r="RDV293" s="12"/>
      <c r="RDW293" s="12"/>
      <c r="RDX293" s="13"/>
      <c r="RDY293" s="12"/>
      <c r="RDZ293" s="12"/>
      <c r="REA293" s="12"/>
      <c r="REB293" s="13"/>
      <c r="REC293" s="12"/>
      <c r="RED293" s="12"/>
      <c r="REE293" s="12"/>
      <c r="REF293" s="13"/>
      <c r="REG293" s="12"/>
      <c r="REH293" s="12"/>
      <c r="REI293" s="12"/>
      <c r="REJ293" s="13"/>
      <c r="REK293" s="12"/>
      <c r="REL293" s="12"/>
      <c r="REM293" s="12"/>
      <c r="REN293" s="13"/>
      <c r="REO293" s="12"/>
      <c r="REP293" s="12"/>
      <c r="REQ293" s="12"/>
      <c r="RER293" s="13"/>
      <c r="RES293" s="12"/>
      <c r="RET293" s="12"/>
      <c r="REU293" s="12"/>
      <c r="REV293" s="13"/>
      <c r="REW293" s="12"/>
      <c r="REX293" s="12"/>
      <c r="REY293" s="12"/>
      <c r="REZ293" s="13"/>
      <c r="RFA293" s="12"/>
      <c r="RFB293" s="12"/>
      <c r="RFC293" s="12"/>
      <c r="RFD293" s="13"/>
      <c r="RFE293" s="12"/>
      <c r="RFF293" s="12"/>
      <c r="RFG293" s="12"/>
      <c r="RFH293" s="13"/>
      <c r="RFI293" s="12"/>
      <c r="RFJ293" s="12"/>
      <c r="RFK293" s="12"/>
      <c r="RFL293" s="13"/>
      <c r="RFM293" s="12"/>
      <c r="RFN293" s="12"/>
      <c r="RFO293" s="12"/>
      <c r="RFP293" s="13"/>
      <c r="RFQ293" s="12"/>
      <c r="RFR293" s="12"/>
      <c r="RFS293" s="12"/>
      <c r="RFT293" s="13"/>
      <c r="RFU293" s="12"/>
      <c r="RFV293" s="12"/>
      <c r="RFW293" s="12"/>
      <c r="RFX293" s="13"/>
      <c r="RFY293" s="12"/>
      <c r="RFZ293" s="12"/>
      <c r="RGA293" s="12"/>
      <c r="RGB293" s="13"/>
      <c r="RGC293" s="12"/>
      <c r="RGD293" s="12"/>
      <c r="RGE293" s="12"/>
      <c r="RGF293" s="13"/>
      <c r="RGG293" s="12"/>
      <c r="RGH293" s="12"/>
      <c r="RGI293" s="12"/>
      <c r="RGJ293" s="13"/>
      <c r="RGK293" s="12"/>
      <c r="RGL293" s="12"/>
      <c r="RGM293" s="12"/>
      <c r="RGN293" s="13"/>
      <c r="RGO293" s="12"/>
      <c r="RGP293" s="12"/>
      <c r="RGQ293" s="12"/>
      <c r="RGR293" s="13"/>
      <c r="RGS293" s="12"/>
      <c r="RGT293" s="12"/>
      <c r="RGU293" s="12"/>
      <c r="RGV293" s="13"/>
      <c r="RGW293" s="12"/>
      <c r="RGX293" s="12"/>
      <c r="RGY293" s="12"/>
      <c r="RGZ293" s="13"/>
      <c r="RHA293" s="12"/>
      <c r="RHB293" s="12"/>
      <c r="RHC293" s="12"/>
      <c r="RHD293" s="13"/>
      <c r="RHE293" s="12"/>
      <c r="RHF293" s="12"/>
      <c r="RHG293" s="12"/>
      <c r="RHH293" s="13"/>
      <c r="RHI293" s="12"/>
      <c r="RHJ293" s="12"/>
      <c r="RHK293" s="12"/>
      <c r="RHL293" s="13"/>
      <c r="RHM293" s="12"/>
      <c r="RHN293" s="12"/>
      <c r="RHO293" s="12"/>
      <c r="RHP293" s="13"/>
      <c r="RHQ293" s="12"/>
      <c r="RHR293" s="12"/>
      <c r="RHS293" s="12"/>
      <c r="RHT293" s="13"/>
      <c r="RHU293" s="12"/>
      <c r="RHV293" s="12"/>
      <c r="RHW293" s="12"/>
      <c r="RHX293" s="13"/>
      <c r="RHY293" s="12"/>
      <c r="RHZ293" s="12"/>
      <c r="RIA293" s="12"/>
      <c r="RIB293" s="13"/>
      <c r="RIC293" s="12"/>
      <c r="RID293" s="12"/>
      <c r="RIE293" s="12"/>
      <c r="RIF293" s="13"/>
      <c r="RIG293" s="12"/>
      <c r="RIH293" s="12"/>
      <c r="RII293" s="12"/>
      <c r="RIJ293" s="13"/>
      <c r="RIK293" s="12"/>
      <c r="RIL293" s="12"/>
      <c r="RIM293" s="12"/>
      <c r="RIN293" s="13"/>
      <c r="RIO293" s="12"/>
      <c r="RIP293" s="12"/>
      <c r="RIQ293" s="12"/>
      <c r="RIR293" s="13"/>
      <c r="RIS293" s="12"/>
      <c r="RIT293" s="12"/>
      <c r="RIU293" s="12"/>
      <c r="RIV293" s="13"/>
      <c r="RIW293" s="12"/>
      <c r="RIX293" s="12"/>
      <c r="RIY293" s="12"/>
      <c r="RIZ293" s="13"/>
      <c r="RJA293" s="12"/>
      <c r="RJB293" s="12"/>
      <c r="RJC293" s="12"/>
      <c r="RJD293" s="13"/>
      <c r="RJE293" s="12"/>
      <c r="RJF293" s="12"/>
      <c r="RJG293" s="12"/>
      <c r="RJH293" s="13"/>
      <c r="RJI293" s="12"/>
      <c r="RJJ293" s="12"/>
      <c r="RJK293" s="12"/>
      <c r="RJL293" s="13"/>
      <c r="RJM293" s="12"/>
      <c r="RJN293" s="12"/>
      <c r="RJO293" s="12"/>
      <c r="RJP293" s="13"/>
      <c r="RJQ293" s="12"/>
      <c r="RJR293" s="12"/>
      <c r="RJS293" s="12"/>
      <c r="RJT293" s="13"/>
      <c r="RJU293" s="12"/>
      <c r="RJV293" s="12"/>
      <c r="RJW293" s="12"/>
      <c r="RJX293" s="13"/>
      <c r="RJY293" s="12"/>
      <c r="RJZ293" s="12"/>
      <c r="RKA293" s="12"/>
      <c r="RKB293" s="13"/>
      <c r="RKC293" s="12"/>
      <c r="RKD293" s="12"/>
      <c r="RKE293" s="12"/>
      <c r="RKF293" s="13"/>
      <c r="RKG293" s="12"/>
      <c r="RKH293" s="12"/>
      <c r="RKI293" s="12"/>
      <c r="RKJ293" s="13"/>
      <c r="RKK293" s="12"/>
      <c r="RKL293" s="12"/>
      <c r="RKM293" s="12"/>
      <c r="RKN293" s="13"/>
      <c r="RKO293" s="12"/>
      <c r="RKP293" s="12"/>
      <c r="RKQ293" s="12"/>
      <c r="RKR293" s="13"/>
      <c r="RKS293" s="12"/>
      <c r="RKT293" s="12"/>
      <c r="RKU293" s="12"/>
      <c r="RKV293" s="13"/>
      <c r="RKW293" s="12"/>
      <c r="RKX293" s="12"/>
      <c r="RKY293" s="12"/>
      <c r="RKZ293" s="13"/>
      <c r="RLA293" s="12"/>
      <c r="RLB293" s="12"/>
      <c r="RLC293" s="12"/>
      <c r="RLD293" s="13"/>
      <c r="RLE293" s="12"/>
      <c r="RLF293" s="12"/>
      <c r="RLG293" s="12"/>
      <c r="RLH293" s="13"/>
      <c r="RLI293" s="12"/>
      <c r="RLJ293" s="12"/>
      <c r="RLK293" s="12"/>
      <c r="RLL293" s="13"/>
      <c r="RLM293" s="12"/>
      <c r="RLN293" s="12"/>
      <c r="RLO293" s="12"/>
      <c r="RLP293" s="13"/>
      <c r="RLQ293" s="12"/>
      <c r="RLR293" s="12"/>
      <c r="RLS293" s="12"/>
      <c r="RLT293" s="13"/>
      <c r="RLU293" s="12"/>
      <c r="RLV293" s="12"/>
      <c r="RLW293" s="12"/>
      <c r="RLX293" s="13"/>
      <c r="RLY293" s="12"/>
      <c r="RLZ293" s="12"/>
      <c r="RMA293" s="12"/>
      <c r="RMB293" s="13"/>
      <c r="RMC293" s="12"/>
      <c r="RMD293" s="12"/>
      <c r="RME293" s="12"/>
      <c r="RMF293" s="13"/>
      <c r="RMG293" s="12"/>
      <c r="RMH293" s="12"/>
      <c r="RMI293" s="12"/>
      <c r="RMJ293" s="13"/>
      <c r="RMK293" s="12"/>
      <c r="RML293" s="12"/>
      <c r="RMM293" s="12"/>
      <c r="RMN293" s="13"/>
      <c r="RMO293" s="12"/>
      <c r="RMP293" s="12"/>
      <c r="RMQ293" s="12"/>
      <c r="RMR293" s="13"/>
      <c r="RMS293" s="12"/>
      <c r="RMT293" s="12"/>
      <c r="RMU293" s="12"/>
      <c r="RMV293" s="13"/>
      <c r="RMW293" s="12"/>
      <c r="RMX293" s="12"/>
      <c r="RMY293" s="12"/>
      <c r="RMZ293" s="13"/>
      <c r="RNA293" s="12"/>
      <c r="RNB293" s="12"/>
      <c r="RNC293" s="12"/>
      <c r="RND293" s="13"/>
      <c r="RNE293" s="12"/>
      <c r="RNF293" s="12"/>
      <c r="RNG293" s="12"/>
      <c r="RNH293" s="13"/>
      <c r="RNI293" s="12"/>
      <c r="RNJ293" s="12"/>
      <c r="RNK293" s="12"/>
      <c r="RNL293" s="13"/>
      <c r="RNM293" s="12"/>
      <c r="RNN293" s="12"/>
      <c r="RNO293" s="12"/>
      <c r="RNP293" s="13"/>
      <c r="RNQ293" s="12"/>
      <c r="RNR293" s="12"/>
      <c r="RNS293" s="12"/>
      <c r="RNT293" s="13"/>
      <c r="RNU293" s="12"/>
      <c r="RNV293" s="12"/>
      <c r="RNW293" s="12"/>
      <c r="RNX293" s="13"/>
      <c r="RNY293" s="12"/>
      <c r="RNZ293" s="12"/>
      <c r="ROA293" s="12"/>
      <c r="ROB293" s="13"/>
      <c r="ROC293" s="12"/>
      <c r="ROD293" s="12"/>
      <c r="ROE293" s="12"/>
      <c r="ROF293" s="13"/>
      <c r="ROG293" s="12"/>
      <c r="ROH293" s="12"/>
      <c r="ROI293" s="12"/>
      <c r="ROJ293" s="13"/>
      <c r="ROK293" s="12"/>
      <c r="ROL293" s="12"/>
      <c r="ROM293" s="12"/>
      <c r="RON293" s="13"/>
      <c r="ROO293" s="12"/>
      <c r="ROP293" s="12"/>
      <c r="ROQ293" s="12"/>
      <c r="ROR293" s="13"/>
      <c r="ROS293" s="12"/>
      <c r="ROT293" s="12"/>
      <c r="ROU293" s="12"/>
      <c r="ROV293" s="13"/>
      <c r="ROW293" s="12"/>
      <c r="ROX293" s="12"/>
      <c r="ROY293" s="12"/>
      <c r="ROZ293" s="13"/>
      <c r="RPA293" s="12"/>
      <c r="RPB293" s="12"/>
      <c r="RPC293" s="12"/>
      <c r="RPD293" s="13"/>
      <c r="RPE293" s="12"/>
      <c r="RPF293" s="12"/>
      <c r="RPG293" s="12"/>
      <c r="RPH293" s="13"/>
      <c r="RPI293" s="12"/>
      <c r="RPJ293" s="12"/>
      <c r="RPK293" s="12"/>
      <c r="RPL293" s="13"/>
      <c r="RPM293" s="12"/>
      <c r="RPN293" s="12"/>
      <c r="RPO293" s="12"/>
      <c r="RPP293" s="13"/>
      <c r="RPQ293" s="12"/>
      <c r="RPR293" s="12"/>
      <c r="RPS293" s="12"/>
      <c r="RPT293" s="13"/>
      <c r="RPU293" s="12"/>
      <c r="RPV293" s="12"/>
      <c r="RPW293" s="12"/>
      <c r="RPX293" s="13"/>
      <c r="RPY293" s="12"/>
      <c r="RPZ293" s="12"/>
      <c r="RQA293" s="12"/>
      <c r="RQB293" s="13"/>
      <c r="RQC293" s="12"/>
      <c r="RQD293" s="12"/>
      <c r="RQE293" s="12"/>
      <c r="RQF293" s="13"/>
      <c r="RQG293" s="12"/>
      <c r="RQH293" s="12"/>
      <c r="RQI293" s="12"/>
      <c r="RQJ293" s="13"/>
      <c r="RQK293" s="12"/>
      <c r="RQL293" s="12"/>
      <c r="RQM293" s="12"/>
      <c r="RQN293" s="13"/>
      <c r="RQO293" s="12"/>
      <c r="RQP293" s="12"/>
      <c r="RQQ293" s="12"/>
      <c r="RQR293" s="13"/>
      <c r="RQS293" s="12"/>
      <c r="RQT293" s="12"/>
      <c r="RQU293" s="12"/>
      <c r="RQV293" s="13"/>
      <c r="RQW293" s="12"/>
      <c r="RQX293" s="12"/>
      <c r="RQY293" s="12"/>
      <c r="RQZ293" s="13"/>
      <c r="RRA293" s="12"/>
      <c r="RRB293" s="12"/>
      <c r="RRC293" s="12"/>
      <c r="RRD293" s="13"/>
      <c r="RRE293" s="12"/>
      <c r="RRF293" s="12"/>
      <c r="RRG293" s="12"/>
      <c r="RRH293" s="13"/>
      <c r="RRI293" s="12"/>
      <c r="RRJ293" s="12"/>
      <c r="RRK293" s="12"/>
      <c r="RRL293" s="13"/>
      <c r="RRM293" s="12"/>
      <c r="RRN293" s="12"/>
      <c r="RRO293" s="12"/>
      <c r="RRP293" s="13"/>
      <c r="RRQ293" s="12"/>
      <c r="RRR293" s="12"/>
      <c r="RRS293" s="12"/>
      <c r="RRT293" s="13"/>
      <c r="RRU293" s="12"/>
      <c r="RRV293" s="12"/>
      <c r="RRW293" s="12"/>
      <c r="RRX293" s="13"/>
      <c r="RRY293" s="12"/>
      <c r="RRZ293" s="12"/>
      <c r="RSA293" s="12"/>
      <c r="RSB293" s="13"/>
      <c r="RSC293" s="12"/>
      <c r="RSD293" s="12"/>
      <c r="RSE293" s="12"/>
      <c r="RSF293" s="13"/>
      <c r="RSG293" s="12"/>
      <c r="RSH293" s="12"/>
      <c r="RSI293" s="12"/>
      <c r="RSJ293" s="13"/>
      <c r="RSK293" s="12"/>
      <c r="RSL293" s="12"/>
      <c r="RSM293" s="12"/>
      <c r="RSN293" s="13"/>
      <c r="RSO293" s="12"/>
      <c r="RSP293" s="12"/>
      <c r="RSQ293" s="12"/>
      <c r="RSR293" s="13"/>
      <c r="RSS293" s="12"/>
      <c r="RST293" s="12"/>
      <c r="RSU293" s="12"/>
      <c r="RSV293" s="13"/>
      <c r="RSW293" s="12"/>
      <c r="RSX293" s="12"/>
      <c r="RSY293" s="12"/>
      <c r="RSZ293" s="13"/>
      <c r="RTA293" s="12"/>
      <c r="RTB293" s="12"/>
      <c r="RTC293" s="12"/>
      <c r="RTD293" s="13"/>
      <c r="RTE293" s="12"/>
      <c r="RTF293" s="12"/>
      <c r="RTG293" s="12"/>
      <c r="RTH293" s="13"/>
      <c r="RTI293" s="12"/>
      <c r="RTJ293" s="12"/>
      <c r="RTK293" s="12"/>
      <c r="RTL293" s="13"/>
      <c r="RTM293" s="12"/>
      <c r="RTN293" s="12"/>
      <c r="RTO293" s="12"/>
      <c r="RTP293" s="13"/>
      <c r="RTQ293" s="12"/>
      <c r="RTR293" s="12"/>
      <c r="RTS293" s="12"/>
      <c r="RTT293" s="13"/>
      <c r="RTU293" s="12"/>
      <c r="RTV293" s="12"/>
      <c r="RTW293" s="12"/>
      <c r="RTX293" s="13"/>
      <c r="RTY293" s="12"/>
      <c r="RTZ293" s="12"/>
      <c r="RUA293" s="12"/>
      <c r="RUB293" s="13"/>
      <c r="RUC293" s="12"/>
      <c r="RUD293" s="12"/>
      <c r="RUE293" s="12"/>
      <c r="RUF293" s="13"/>
      <c r="RUG293" s="12"/>
      <c r="RUH293" s="12"/>
      <c r="RUI293" s="12"/>
      <c r="RUJ293" s="13"/>
      <c r="RUK293" s="12"/>
      <c r="RUL293" s="12"/>
      <c r="RUM293" s="12"/>
      <c r="RUN293" s="13"/>
      <c r="RUO293" s="12"/>
      <c r="RUP293" s="12"/>
      <c r="RUQ293" s="12"/>
      <c r="RUR293" s="13"/>
      <c r="RUS293" s="12"/>
      <c r="RUT293" s="12"/>
      <c r="RUU293" s="12"/>
      <c r="RUV293" s="13"/>
      <c r="RUW293" s="12"/>
      <c r="RUX293" s="12"/>
      <c r="RUY293" s="12"/>
      <c r="RUZ293" s="13"/>
      <c r="RVA293" s="12"/>
      <c r="RVB293" s="12"/>
      <c r="RVC293" s="12"/>
      <c r="RVD293" s="13"/>
      <c r="RVE293" s="12"/>
      <c r="RVF293" s="12"/>
      <c r="RVG293" s="12"/>
      <c r="RVH293" s="13"/>
      <c r="RVI293" s="12"/>
      <c r="RVJ293" s="12"/>
      <c r="RVK293" s="12"/>
      <c r="RVL293" s="13"/>
      <c r="RVM293" s="12"/>
      <c r="RVN293" s="12"/>
      <c r="RVO293" s="12"/>
      <c r="RVP293" s="13"/>
      <c r="RVQ293" s="12"/>
      <c r="RVR293" s="12"/>
      <c r="RVS293" s="12"/>
      <c r="RVT293" s="13"/>
      <c r="RVU293" s="12"/>
      <c r="RVV293" s="12"/>
      <c r="RVW293" s="12"/>
      <c r="RVX293" s="13"/>
      <c r="RVY293" s="12"/>
      <c r="RVZ293" s="12"/>
      <c r="RWA293" s="12"/>
      <c r="RWB293" s="13"/>
      <c r="RWC293" s="12"/>
      <c r="RWD293" s="12"/>
      <c r="RWE293" s="12"/>
      <c r="RWF293" s="13"/>
      <c r="RWG293" s="12"/>
      <c r="RWH293" s="12"/>
      <c r="RWI293" s="12"/>
      <c r="RWJ293" s="13"/>
      <c r="RWK293" s="12"/>
      <c r="RWL293" s="12"/>
      <c r="RWM293" s="12"/>
      <c r="RWN293" s="13"/>
      <c r="RWO293" s="12"/>
      <c r="RWP293" s="12"/>
      <c r="RWQ293" s="12"/>
      <c r="RWR293" s="13"/>
      <c r="RWS293" s="12"/>
      <c r="RWT293" s="12"/>
      <c r="RWU293" s="12"/>
      <c r="RWV293" s="13"/>
      <c r="RWW293" s="12"/>
      <c r="RWX293" s="12"/>
      <c r="RWY293" s="12"/>
      <c r="RWZ293" s="13"/>
      <c r="RXA293" s="12"/>
      <c r="RXB293" s="12"/>
      <c r="RXC293" s="12"/>
      <c r="RXD293" s="13"/>
      <c r="RXE293" s="12"/>
      <c r="RXF293" s="12"/>
      <c r="RXG293" s="12"/>
      <c r="RXH293" s="13"/>
      <c r="RXI293" s="12"/>
      <c r="RXJ293" s="12"/>
      <c r="RXK293" s="12"/>
      <c r="RXL293" s="13"/>
      <c r="RXM293" s="12"/>
      <c r="RXN293" s="12"/>
      <c r="RXO293" s="12"/>
      <c r="RXP293" s="13"/>
      <c r="RXQ293" s="12"/>
      <c r="RXR293" s="12"/>
      <c r="RXS293" s="12"/>
      <c r="RXT293" s="13"/>
      <c r="RXU293" s="12"/>
      <c r="RXV293" s="12"/>
      <c r="RXW293" s="12"/>
      <c r="RXX293" s="13"/>
      <c r="RXY293" s="12"/>
      <c r="RXZ293" s="12"/>
      <c r="RYA293" s="12"/>
      <c r="RYB293" s="13"/>
      <c r="RYC293" s="12"/>
      <c r="RYD293" s="12"/>
      <c r="RYE293" s="12"/>
      <c r="RYF293" s="13"/>
      <c r="RYG293" s="12"/>
      <c r="RYH293" s="12"/>
      <c r="RYI293" s="12"/>
      <c r="RYJ293" s="13"/>
      <c r="RYK293" s="12"/>
      <c r="RYL293" s="12"/>
      <c r="RYM293" s="12"/>
      <c r="RYN293" s="13"/>
      <c r="RYO293" s="12"/>
      <c r="RYP293" s="12"/>
      <c r="RYQ293" s="12"/>
      <c r="RYR293" s="13"/>
      <c r="RYS293" s="12"/>
      <c r="RYT293" s="12"/>
      <c r="RYU293" s="12"/>
      <c r="RYV293" s="13"/>
      <c r="RYW293" s="12"/>
      <c r="RYX293" s="12"/>
      <c r="RYY293" s="12"/>
      <c r="RYZ293" s="13"/>
      <c r="RZA293" s="12"/>
      <c r="RZB293" s="12"/>
      <c r="RZC293" s="12"/>
      <c r="RZD293" s="13"/>
      <c r="RZE293" s="12"/>
      <c r="RZF293" s="12"/>
      <c r="RZG293" s="12"/>
      <c r="RZH293" s="13"/>
      <c r="RZI293" s="12"/>
      <c r="RZJ293" s="12"/>
      <c r="RZK293" s="12"/>
      <c r="RZL293" s="13"/>
      <c r="RZM293" s="12"/>
      <c r="RZN293" s="12"/>
      <c r="RZO293" s="12"/>
      <c r="RZP293" s="13"/>
      <c r="RZQ293" s="12"/>
      <c r="RZR293" s="12"/>
      <c r="RZS293" s="12"/>
      <c r="RZT293" s="13"/>
      <c r="RZU293" s="12"/>
      <c r="RZV293" s="12"/>
      <c r="RZW293" s="12"/>
      <c r="RZX293" s="13"/>
      <c r="RZY293" s="12"/>
      <c r="RZZ293" s="12"/>
      <c r="SAA293" s="12"/>
      <c r="SAB293" s="13"/>
      <c r="SAC293" s="12"/>
      <c r="SAD293" s="12"/>
      <c r="SAE293" s="12"/>
      <c r="SAF293" s="13"/>
      <c r="SAG293" s="12"/>
      <c r="SAH293" s="12"/>
      <c r="SAI293" s="12"/>
      <c r="SAJ293" s="13"/>
      <c r="SAK293" s="12"/>
      <c r="SAL293" s="12"/>
      <c r="SAM293" s="12"/>
      <c r="SAN293" s="13"/>
      <c r="SAO293" s="12"/>
      <c r="SAP293" s="12"/>
      <c r="SAQ293" s="12"/>
      <c r="SAR293" s="13"/>
      <c r="SAS293" s="12"/>
      <c r="SAT293" s="12"/>
      <c r="SAU293" s="12"/>
      <c r="SAV293" s="13"/>
      <c r="SAW293" s="12"/>
      <c r="SAX293" s="12"/>
      <c r="SAY293" s="12"/>
      <c r="SAZ293" s="13"/>
      <c r="SBA293" s="12"/>
      <c r="SBB293" s="12"/>
      <c r="SBC293" s="12"/>
      <c r="SBD293" s="13"/>
      <c r="SBE293" s="12"/>
      <c r="SBF293" s="12"/>
      <c r="SBG293" s="12"/>
      <c r="SBH293" s="13"/>
      <c r="SBI293" s="12"/>
      <c r="SBJ293" s="12"/>
      <c r="SBK293" s="12"/>
      <c r="SBL293" s="13"/>
      <c r="SBM293" s="12"/>
      <c r="SBN293" s="12"/>
      <c r="SBO293" s="12"/>
      <c r="SBP293" s="13"/>
      <c r="SBQ293" s="12"/>
      <c r="SBR293" s="12"/>
      <c r="SBS293" s="12"/>
      <c r="SBT293" s="13"/>
      <c r="SBU293" s="12"/>
      <c r="SBV293" s="12"/>
      <c r="SBW293" s="12"/>
      <c r="SBX293" s="13"/>
      <c r="SBY293" s="12"/>
      <c r="SBZ293" s="12"/>
      <c r="SCA293" s="12"/>
      <c r="SCB293" s="13"/>
      <c r="SCC293" s="12"/>
      <c r="SCD293" s="12"/>
      <c r="SCE293" s="12"/>
      <c r="SCF293" s="13"/>
      <c r="SCG293" s="12"/>
      <c r="SCH293" s="12"/>
      <c r="SCI293" s="12"/>
      <c r="SCJ293" s="13"/>
      <c r="SCK293" s="12"/>
      <c r="SCL293" s="12"/>
      <c r="SCM293" s="12"/>
      <c r="SCN293" s="13"/>
      <c r="SCO293" s="12"/>
      <c r="SCP293" s="12"/>
      <c r="SCQ293" s="12"/>
      <c r="SCR293" s="13"/>
      <c r="SCS293" s="12"/>
      <c r="SCT293" s="12"/>
      <c r="SCU293" s="12"/>
      <c r="SCV293" s="13"/>
      <c r="SCW293" s="12"/>
      <c r="SCX293" s="12"/>
      <c r="SCY293" s="12"/>
      <c r="SCZ293" s="13"/>
      <c r="SDA293" s="12"/>
      <c r="SDB293" s="12"/>
      <c r="SDC293" s="12"/>
      <c r="SDD293" s="13"/>
      <c r="SDE293" s="12"/>
      <c r="SDF293" s="12"/>
      <c r="SDG293" s="12"/>
      <c r="SDH293" s="13"/>
      <c r="SDI293" s="12"/>
      <c r="SDJ293" s="12"/>
      <c r="SDK293" s="12"/>
      <c r="SDL293" s="13"/>
      <c r="SDM293" s="12"/>
      <c r="SDN293" s="12"/>
      <c r="SDO293" s="12"/>
      <c r="SDP293" s="13"/>
      <c r="SDQ293" s="12"/>
      <c r="SDR293" s="12"/>
      <c r="SDS293" s="12"/>
      <c r="SDT293" s="13"/>
      <c r="SDU293" s="12"/>
      <c r="SDV293" s="12"/>
      <c r="SDW293" s="12"/>
      <c r="SDX293" s="13"/>
      <c r="SDY293" s="12"/>
      <c r="SDZ293" s="12"/>
      <c r="SEA293" s="12"/>
      <c r="SEB293" s="13"/>
      <c r="SEC293" s="12"/>
      <c r="SED293" s="12"/>
      <c r="SEE293" s="12"/>
      <c r="SEF293" s="13"/>
      <c r="SEG293" s="12"/>
      <c r="SEH293" s="12"/>
      <c r="SEI293" s="12"/>
      <c r="SEJ293" s="13"/>
      <c r="SEK293" s="12"/>
      <c r="SEL293" s="12"/>
      <c r="SEM293" s="12"/>
      <c r="SEN293" s="13"/>
      <c r="SEO293" s="12"/>
      <c r="SEP293" s="12"/>
      <c r="SEQ293" s="12"/>
      <c r="SER293" s="13"/>
      <c r="SES293" s="12"/>
      <c r="SET293" s="12"/>
      <c r="SEU293" s="12"/>
      <c r="SEV293" s="13"/>
      <c r="SEW293" s="12"/>
      <c r="SEX293" s="12"/>
      <c r="SEY293" s="12"/>
      <c r="SEZ293" s="13"/>
      <c r="SFA293" s="12"/>
      <c r="SFB293" s="12"/>
      <c r="SFC293" s="12"/>
      <c r="SFD293" s="13"/>
      <c r="SFE293" s="12"/>
      <c r="SFF293" s="12"/>
      <c r="SFG293" s="12"/>
      <c r="SFH293" s="13"/>
      <c r="SFI293" s="12"/>
      <c r="SFJ293" s="12"/>
      <c r="SFK293" s="12"/>
      <c r="SFL293" s="13"/>
      <c r="SFM293" s="12"/>
      <c r="SFN293" s="12"/>
      <c r="SFO293" s="12"/>
      <c r="SFP293" s="13"/>
      <c r="SFQ293" s="12"/>
      <c r="SFR293" s="12"/>
      <c r="SFS293" s="12"/>
      <c r="SFT293" s="13"/>
      <c r="SFU293" s="12"/>
      <c r="SFV293" s="12"/>
      <c r="SFW293" s="12"/>
      <c r="SFX293" s="13"/>
      <c r="SFY293" s="12"/>
      <c r="SFZ293" s="12"/>
      <c r="SGA293" s="12"/>
      <c r="SGB293" s="13"/>
      <c r="SGC293" s="12"/>
      <c r="SGD293" s="12"/>
      <c r="SGE293" s="12"/>
      <c r="SGF293" s="13"/>
      <c r="SGG293" s="12"/>
      <c r="SGH293" s="12"/>
      <c r="SGI293" s="12"/>
      <c r="SGJ293" s="13"/>
      <c r="SGK293" s="12"/>
      <c r="SGL293" s="12"/>
      <c r="SGM293" s="12"/>
      <c r="SGN293" s="13"/>
      <c r="SGO293" s="12"/>
      <c r="SGP293" s="12"/>
      <c r="SGQ293" s="12"/>
      <c r="SGR293" s="13"/>
      <c r="SGS293" s="12"/>
      <c r="SGT293" s="12"/>
      <c r="SGU293" s="12"/>
      <c r="SGV293" s="13"/>
      <c r="SGW293" s="12"/>
      <c r="SGX293" s="12"/>
      <c r="SGY293" s="12"/>
      <c r="SGZ293" s="13"/>
      <c r="SHA293" s="12"/>
      <c r="SHB293" s="12"/>
      <c r="SHC293" s="12"/>
      <c r="SHD293" s="13"/>
      <c r="SHE293" s="12"/>
      <c r="SHF293" s="12"/>
      <c r="SHG293" s="12"/>
      <c r="SHH293" s="13"/>
      <c r="SHI293" s="12"/>
      <c r="SHJ293" s="12"/>
      <c r="SHK293" s="12"/>
      <c r="SHL293" s="13"/>
      <c r="SHM293" s="12"/>
      <c r="SHN293" s="12"/>
      <c r="SHO293" s="12"/>
      <c r="SHP293" s="13"/>
      <c r="SHQ293" s="12"/>
      <c r="SHR293" s="12"/>
      <c r="SHS293" s="12"/>
      <c r="SHT293" s="13"/>
      <c r="SHU293" s="12"/>
      <c r="SHV293" s="12"/>
      <c r="SHW293" s="12"/>
      <c r="SHX293" s="13"/>
      <c r="SHY293" s="12"/>
      <c r="SHZ293" s="12"/>
      <c r="SIA293" s="12"/>
      <c r="SIB293" s="13"/>
      <c r="SIC293" s="12"/>
      <c r="SID293" s="12"/>
      <c r="SIE293" s="12"/>
      <c r="SIF293" s="13"/>
      <c r="SIG293" s="12"/>
      <c r="SIH293" s="12"/>
      <c r="SII293" s="12"/>
      <c r="SIJ293" s="13"/>
      <c r="SIK293" s="12"/>
      <c r="SIL293" s="12"/>
      <c r="SIM293" s="12"/>
      <c r="SIN293" s="13"/>
      <c r="SIO293" s="12"/>
      <c r="SIP293" s="12"/>
      <c r="SIQ293" s="12"/>
      <c r="SIR293" s="13"/>
      <c r="SIS293" s="12"/>
      <c r="SIT293" s="12"/>
      <c r="SIU293" s="12"/>
      <c r="SIV293" s="13"/>
      <c r="SIW293" s="12"/>
      <c r="SIX293" s="12"/>
      <c r="SIY293" s="12"/>
      <c r="SIZ293" s="13"/>
      <c r="SJA293" s="12"/>
      <c r="SJB293" s="12"/>
      <c r="SJC293" s="12"/>
      <c r="SJD293" s="13"/>
      <c r="SJE293" s="12"/>
      <c r="SJF293" s="12"/>
      <c r="SJG293" s="12"/>
      <c r="SJH293" s="13"/>
      <c r="SJI293" s="12"/>
      <c r="SJJ293" s="12"/>
      <c r="SJK293" s="12"/>
      <c r="SJL293" s="13"/>
      <c r="SJM293" s="12"/>
      <c r="SJN293" s="12"/>
      <c r="SJO293" s="12"/>
      <c r="SJP293" s="13"/>
      <c r="SJQ293" s="12"/>
      <c r="SJR293" s="12"/>
      <c r="SJS293" s="12"/>
      <c r="SJT293" s="13"/>
      <c r="SJU293" s="12"/>
      <c r="SJV293" s="12"/>
      <c r="SJW293" s="12"/>
      <c r="SJX293" s="13"/>
      <c r="SJY293" s="12"/>
      <c r="SJZ293" s="12"/>
      <c r="SKA293" s="12"/>
      <c r="SKB293" s="13"/>
      <c r="SKC293" s="12"/>
      <c r="SKD293" s="12"/>
      <c r="SKE293" s="12"/>
      <c r="SKF293" s="13"/>
      <c r="SKG293" s="12"/>
      <c r="SKH293" s="12"/>
      <c r="SKI293" s="12"/>
      <c r="SKJ293" s="13"/>
      <c r="SKK293" s="12"/>
      <c r="SKL293" s="12"/>
      <c r="SKM293" s="12"/>
      <c r="SKN293" s="13"/>
      <c r="SKO293" s="12"/>
      <c r="SKP293" s="12"/>
      <c r="SKQ293" s="12"/>
      <c r="SKR293" s="13"/>
      <c r="SKS293" s="12"/>
      <c r="SKT293" s="12"/>
      <c r="SKU293" s="12"/>
      <c r="SKV293" s="13"/>
      <c r="SKW293" s="12"/>
      <c r="SKX293" s="12"/>
      <c r="SKY293" s="12"/>
      <c r="SKZ293" s="13"/>
      <c r="SLA293" s="12"/>
      <c r="SLB293" s="12"/>
      <c r="SLC293" s="12"/>
      <c r="SLD293" s="13"/>
      <c r="SLE293" s="12"/>
      <c r="SLF293" s="12"/>
      <c r="SLG293" s="12"/>
      <c r="SLH293" s="13"/>
      <c r="SLI293" s="12"/>
      <c r="SLJ293" s="12"/>
      <c r="SLK293" s="12"/>
      <c r="SLL293" s="13"/>
      <c r="SLM293" s="12"/>
      <c r="SLN293" s="12"/>
      <c r="SLO293" s="12"/>
      <c r="SLP293" s="13"/>
      <c r="SLQ293" s="12"/>
      <c r="SLR293" s="12"/>
      <c r="SLS293" s="12"/>
      <c r="SLT293" s="13"/>
      <c r="SLU293" s="12"/>
      <c r="SLV293" s="12"/>
      <c r="SLW293" s="12"/>
      <c r="SLX293" s="13"/>
      <c r="SLY293" s="12"/>
      <c r="SLZ293" s="12"/>
      <c r="SMA293" s="12"/>
      <c r="SMB293" s="13"/>
      <c r="SMC293" s="12"/>
      <c r="SMD293" s="12"/>
      <c r="SME293" s="12"/>
      <c r="SMF293" s="13"/>
      <c r="SMG293" s="12"/>
      <c r="SMH293" s="12"/>
      <c r="SMI293" s="12"/>
      <c r="SMJ293" s="13"/>
      <c r="SMK293" s="12"/>
      <c r="SML293" s="12"/>
      <c r="SMM293" s="12"/>
      <c r="SMN293" s="13"/>
      <c r="SMO293" s="12"/>
      <c r="SMP293" s="12"/>
      <c r="SMQ293" s="12"/>
      <c r="SMR293" s="13"/>
      <c r="SMS293" s="12"/>
      <c r="SMT293" s="12"/>
      <c r="SMU293" s="12"/>
      <c r="SMV293" s="13"/>
      <c r="SMW293" s="12"/>
      <c r="SMX293" s="12"/>
      <c r="SMY293" s="12"/>
      <c r="SMZ293" s="13"/>
      <c r="SNA293" s="12"/>
      <c r="SNB293" s="12"/>
      <c r="SNC293" s="12"/>
      <c r="SND293" s="13"/>
      <c r="SNE293" s="12"/>
      <c r="SNF293" s="12"/>
      <c r="SNG293" s="12"/>
      <c r="SNH293" s="13"/>
      <c r="SNI293" s="12"/>
      <c r="SNJ293" s="12"/>
      <c r="SNK293" s="12"/>
      <c r="SNL293" s="13"/>
      <c r="SNM293" s="12"/>
      <c r="SNN293" s="12"/>
      <c r="SNO293" s="12"/>
      <c r="SNP293" s="13"/>
      <c r="SNQ293" s="12"/>
      <c r="SNR293" s="12"/>
      <c r="SNS293" s="12"/>
      <c r="SNT293" s="13"/>
      <c r="SNU293" s="12"/>
      <c r="SNV293" s="12"/>
      <c r="SNW293" s="12"/>
      <c r="SNX293" s="13"/>
      <c r="SNY293" s="12"/>
      <c r="SNZ293" s="12"/>
      <c r="SOA293" s="12"/>
      <c r="SOB293" s="13"/>
      <c r="SOC293" s="12"/>
      <c r="SOD293" s="12"/>
      <c r="SOE293" s="12"/>
      <c r="SOF293" s="13"/>
      <c r="SOG293" s="12"/>
      <c r="SOH293" s="12"/>
      <c r="SOI293" s="12"/>
      <c r="SOJ293" s="13"/>
      <c r="SOK293" s="12"/>
      <c r="SOL293" s="12"/>
      <c r="SOM293" s="12"/>
      <c r="SON293" s="13"/>
      <c r="SOO293" s="12"/>
      <c r="SOP293" s="12"/>
      <c r="SOQ293" s="12"/>
      <c r="SOR293" s="13"/>
      <c r="SOS293" s="12"/>
      <c r="SOT293" s="12"/>
      <c r="SOU293" s="12"/>
      <c r="SOV293" s="13"/>
      <c r="SOW293" s="12"/>
      <c r="SOX293" s="12"/>
      <c r="SOY293" s="12"/>
      <c r="SOZ293" s="13"/>
      <c r="SPA293" s="12"/>
      <c r="SPB293" s="12"/>
      <c r="SPC293" s="12"/>
      <c r="SPD293" s="13"/>
      <c r="SPE293" s="12"/>
      <c r="SPF293" s="12"/>
      <c r="SPG293" s="12"/>
      <c r="SPH293" s="13"/>
      <c r="SPI293" s="12"/>
      <c r="SPJ293" s="12"/>
      <c r="SPK293" s="12"/>
      <c r="SPL293" s="13"/>
      <c r="SPM293" s="12"/>
      <c r="SPN293" s="12"/>
      <c r="SPO293" s="12"/>
      <c r="SPP293" s="13"/>
      <c r="SPQ293" s="12"/>
      <c r="SPR293" s="12"/>
      <c r="SPS293" s="12"/>
      <c r="SPT293" s="13"/>
      <c r="SPU293" s="12"/>
      <c r="SPV293" s="12"/>
      <c r="SPW293" s="12"/>
      <c r="SPX293" s="13"/>
      <c r="SPY293" s="12"/>
      <c r="SPZ293" s="12"/>
      <c r="SQA293" s="12"/>
      <c r="SQB293" s="13"/>
      <c r="SQC293" s="12"/>
      <c r="SQD293" s="12"/>
      <c r="SQE293" s="12"/>
      <c r="SQF293" s="13"/>
      <c r="SQG293" s="12"/>
      <c r="SQH293" s="12"/>
      <c r="SQI293" s="12"/>
      <c r="SQJ293" s="13"/>
      <c r="SQK293" s="12"/>
      <c r="SQL293" s="12"/>
      <c r="SQM293" s="12"/>
      <c r="SQN293" s="13"/>
      <c r="SQO293" s="12"/>
      <c r="SQP293" s="12"/>
      <c r="SQQ293" s="12"/>
      <c r="SQR293" s="13"/>
      <c r="SQS293" s="12"/>
      <c r="SQT293" s="12"/>
      <c r="SQU293" s="12"/>
      <c r="SQV293" s="13"/>
      <c r="SQW293" s="12"/>
      <c r="SQX293" s="12"/>
      <c r="SQY293" s="12"/>
      <c r="SQZ293" s="13"/>
      <c r="SRA293" s="12"/>
      <c r="SRB293" s="12"/>
      <c r="SRC293" s="12"/>
      <c r="SRD293" s="13"/>
      <c r="SRE293" s="12"/>
      <c r="SRF293" s="12"/>
      <c r="SRG293" s="12"/>
      <c r="SRH293" s="13"/>
      <c r="SRI293" s="12"/>
      <c r="SRJ293" s="12"/>
      <c r="SRK293" s="12"/>
      <c r="SRL293" s="13"/>
      <c r="SRM293" s="12"/>
      <c r="SRN293" s="12"/>
      <c r="SRO293" s="12"/>
      <c r="SRP293" s="13"/>
      <c r="SRQ293" s="12"/>
      <c r="SRR293" s="12"/>
      <c r="SRS293" s="12"/>
      <c r="SRT293" s="13"/>
      <c r="SRU293" s="12"/>
      <c r="SRV293" s="12"/>
      <c r="SRW293" s="12"/>
      <c r="SRX293" s="13"/>
      <c r="SRY293" s="12"/>
      <c r="SRZ293" s="12"/>
      <c r="SSA293" s="12"/>
      <c r="SSB293" s="13"/>
      <c r="SSC293" s="12"/>
      <c r="SSD293" s="12"/>
      <c r="SSE293" s="12"/>
      <c r="SSF293" s="13"/>
      <c r="SSG293" s="12"/>
      <c r="SSH293" s="12"/>
      <c r="SSI293" s="12"/>
      <c r="SSJ293" s="13"/>
      <c r="SSK293" s="12"/>
      <c r="SSL293" s="12"/>
      <c r="SSM293" s="12"/>
      <c r="SSN293" s="13"/>
      <c r="SSO293" s="12"/>
      <c r="SSP293" s="12"/>
      <c r="SSQ293" s="12"/>
      <c r="SSR293" s="13"/>
      <c r="SSS293" s="12"/>
      <c r="SST293" s="12"/>
      <c r="SSU293" s="12"/>
      <c r="SSV293" s="13"/>
      <c r="SSW293" s="12"/>
      <c r="SSX293" s="12"/>
      <c r="SSY293" s="12"/>
      <c r="SSZ293" s="13"/>
      <c r="STA293" s="12"/>
      <c r="STB293" s="12"/>
      <c r="STC293" s="12"/>
      <c r="STD293" s="13"/>
      <c r="STE293" s="12"/>
      <c r="STF293" s="12"/>
      <c r="STG293" s="12"/>
      <c r="STH293" s="13"/>
      <c r="STI293" s="12"/>
      <c r="STJ293" s="12"/>
      <c r="STK293" s="12"/>
      <c r="STL293" s="13"/>
      <c r="STM293" s="12"/>
      <c r="STN293" s="12"/>
      <c r="STO293" s="12"/>
      <c r="STP293" s="13"/>
      <c r="STQ293" s="12"/>
      <c r="STR293" s="12"/>
      <c r="STS293" s="12"/>
      <c r="STT293" s="13"/>
      <c r="STU293" s="12"/>
      <c r="STV293" s="12"/>
      <c r="STW293" s="12"/>
      <c r="STX293" s="13"/>
      <c r="STY293" s="12"/>
      <c r="STZ293" s="12"/>
      <c r="SUA293" s="12"/>
      <c r="SUB293" s="13"/>
      <c r="SUC293" s="12"/>
      <c r="SUD293" s="12"/>
      <c r="SUE293" s="12"/>
      <c r="SUF293" s="13"/>
      <c r="SUG293" s="12"/>
      <c r="SUH293" s="12"/>
      <c r="SUI293" s="12"/>
      <c r="SUJ293" s="13"/>
      <c r="SUK293" s="12"/>
      <c r="SUL293" s="12"/>
      <c r="SUM293" s="12"/>
      <c r="SUN293" s="13"/>
      <c r="SUO293" s="12"/>
      <c r="SUP293" s="12"/>
      <c r="SUQ293" s="12"/>
      <c r="SUR293" s="13"/>
      <c r="SUS293" s="12"/>
      <c r="SUT293" s="12"/>
      <c r="SUU293" s="12"/>
      <c r="SUV293" s="13"/>
      <c r="SUW293" s="12"/>
      <c r="SUX293" s="12"/>
      <c r="SUY293" s="12"/>
      <c r="SUZ293" s="13"/>
      <c r="SVA293" s="12"/>
      <c r="SVB293" s="12"/>
      <c r="SVC293" s="12"/>
      <c r="SVD293" s="13"/>
      <c r="SVE293" s="12"/>
      <c r="SVF293" s="12"/>
      <c r="SVG293" s="12"/>
      <c r="SVH293" s="13"/>
      <c r="SVI293" s="12"/>
      <c r="SVJ293" s="12"/>
      <c r="SVK293" s="12"/>
      <c r="SVL293" s="13"/>
      <c r="SVM293" s="12"/>
      <c r="SVN293" s="12"/>
      <c r="SVO293" s="12"/>
      <c r="SVP293" s="13"/>
      <c r="SVQ293" s="12"/>
      <c r="SVR293" s="12"/>
      <c r="SVS293" s="12"/>
      <c r="SVT293" s="13"/>
      <c r="SVU293" s="12"/>
      <c r="SVV293" s="12"/>
      <c r="SVW293" s="12"/>
      <c r="SVX293" s="13"/>
      <c r="SVY293" s="12"/>
      <c r="SVZ293" s="12"/>
      <c r="SWA293" s="12"/>
      <c r="SWB293" s="13"/>
      <c r="SWC293" s="12"/>
      <c r="SWD293" s="12"/>
      <c r="SWE293" s="12"/>
      <c r="SWF293" s="13"/>
      <c r="SWG293" s="12"/>
      <c r="SWH293" s="12"/>
      <c r="SWI293" s="12"/>
      <c r="SWJ293" s="13"/>
      <c r="SWK293" s="12"/>
      <c r="SWL293" s="12"/>
      <c r="SWM293" s="12"/>
      <c r="SWN293" s="13"/>
      <c r="SWO293" s="12"/>
      <c r="SWP293" s="12"/>
      <c r="SWQ293" s="12"/>
      <c r="SWR293" s="13"/>
      <c r="SWS293" s="12"/>
      <c r="SWT293" s="12"/>
      <c r="SWU293" s="12"/>
      <c r="SWV293" s="13"/>
      <c r="SWW293" s="12"/>
      <c r="SWX293" s="12"/>
      <c r="SWY293" s="12"/>
      <c r="SWZ293" s="13"/>
      <c r="SXA293" s="12"/>
      <c r="SXB293" s="12"/>
      <c r="SXC293" s="12"/>
      <c r="SXD293" s="13"/>
      <c r="SXE293" s="12"/>
      <c r="SXF293" s="12"/>
      <c r="SXG293" s="12"/>
      <c r="SXH293" s="13"/>
      <c r="SXI293" s="12"/>
      <c r="SXJ293" s="12"/>
      <c r="SXK293" s="12"/>
      <c r="SXL293" s="13"/>
      <c r="SXM293" s="12"/>
      <c r="SXN293" s="12"/>
      <c r="SXO293" s="12"/>
      <c r="SXP293" s="13"/>
      <c r="SXQ293" s="12"/>
      <c r="SXR293" s="12"/>
      <c r="SXS293" s="12"/>
      <c r="SXT293" s="13"/>
      <c r="SXU293" s="12"/>
      <c r="SXV293" s="12"/>
      <c r="SXW293" s="12"/>
      <c r="SXX293" s="13"/>
      <c r="SXY293" s="12"/>
      <c r="SXZ293" s="12"/>
      <c r="SYA293" s="12"/>
      <c r="SYB293" s="13"/>
      <c r="SYC293" s="12"/>
      <c r="SYD293" s="12"/>
      <c r="SYE293" s="12"/>
      <c r="SYF293" s="13"/>
      <c r="SYG293" s="12"/>
      <c r="SYH293" s="12"/>
      <c r="SYI293" s="12"/>
      <c r="SYJ293" s="13"/>
      <c r="SYK293" s="12"/>
      <c r="SYL293" s="12"/>
      <c r="SYM293" s="12"/>
      <c r="SYN293" s="13"/>
      <c r="SYO293" s="12"/>
      <c r="SYP293" s="12"/>
      <c r="SYQ293" s="12"/>
      <c r="SYR293" s="13"/>
      <c r="SYS293" s="12"/>
      <c r="SYT293" s="12"/>
      <c r="SYU293" s="12"/>
      <c r="SYV293" s="13"/>
      <c r="SYW293" s="12"/>
      <c r="SYX293" s="12"/>
      <c r="SYY293" s="12"/>
      <c r="SYZ293" s="13"/>
      <c r="SZA293" s="12"/>
      <c r="SZB293" s="12"/>
      <c r="SZC293" s="12"/>
      <c r="SZD293" s="13"/>
      <c r="SZE293" s="12"/>
      <c r="SZF293" s="12"/>
      <c r="SZG293" s="12"/>
      <c r="SZH293" s="13"/>
      <c r="SZI293" s="12"/>
      <c r="SZJ293" s="12"/>
      <c r="SZK293" s="12"/>
      <c r="SZL293" s="13"/>
      <c r="SZM293" s="12"/>
      <c r="SZN293" s="12"/>
      <c r="SZO293" s="12"/>
      <c r="SZP293" s="13"/>
      <c r="SZQ293" s="12"/>
      <c r="SZR293" s="12"/>
      <c r="SZS293" s="12"/>
      <c r="SZT293" s="13"/>
      <c r="SZU293" s="12"/>
      <c r="SZV293" s="12"/>
      <c r="SZW293" s="12"/>
      <c r="SZX293" s="13"/>
      <c r="SZY293" s="12"/>
      <c r="SZZ293" s="12"/>
      <c r="TAA293" s="12"/>
      <c r="TAB293" s="13"/>
      <c r="TAC293" s="12"/>
      <c r="TAD293" s="12"/>
      <c r="TAE293" s="12"/>
      <c r="TAF293" s="13"/>
      <c r="TAG293" s="12"/>
      <c r="TAH293" s="12"/>
      <c r="TAI293" s="12"/>
      <c r="TAJ293" s="13"/>
      <c r="TAK293" s="12"/>
      <c r="TAL293" s="12"/>
      <c r="TAM293" s="12"/>
      <c r="TAN293" s="13"/>
      <c r="TAO293" s="12"/>
      <c r="TAP293" s="12"/>
      <c r="TAQ293" s="12"/>
      <c r="TAR293" s="13"/>
      <c r="TAS293" s="12"/>
      <c r="TAT293" s="12"/>
      <c r="TAU293" s="12"/>
      <c r="TAV293" s="13"/>
      <c r="TAW293" s="12"/>
      <c r="TAX293" s="12"/>
      <c r="TAY293" s="12"/>
      <c r="TAZ293" s="13"/>
      <c r="TBA293" s="12"/>
      <c r="TBB293" s="12"/>
      <c r="TBC293" s="12"/>
      <c r="TBD293" s="13"/>
      <c r="TBE293" s="12"/>
      <c r="TBF293" s="12"/>
      <c r="TBG293" s="12"/>
      <c r="TBH293" s="13"/>
      <c r="TBI293" s="12"/>
      <c r="TBJ293" s="12"/>
      <c r="TBK293" s="12"/>
      <c r="TBL293" s="13"/>
      <c r="TBM293" s="12"/>
      <c r="TBN293" s="12"/>
      <c r="TBO293" s="12"/>
      <c r="TBP293" s="13"/>
      <c r="TBQ293" s="12"/>
      <c r="TBR293" s="12"/>
      <c r="TBS293" s="12"/>
      <c r="TBT293" s="13"/>
      <c r="TBU293" s="12"/>
      <c r="TBV293" s="12"/>
      <c r="TBW293" s="12"/>
      <c r="TBX293" s="13"/>
      <c r="TBY293" s="12"/>
      <c r="TBZ293" s="12"/>
      <c r="TCA293" s="12"/>
      <c r="TCB293" s="13"/>
      <c r="TCC293" s="12"/>
      <c r="TCD293" s="12"/>
      <c r="TCE293" s="12"/>
      <c r="TCF293" s="13"/>
      <c r="TCG293" s="12"/>
      <c r="TCH293" s="12"/>
      <c r="TCI293" s="12"/>
      <c r="TCJ293" s="13"/>
      <c r="TCK293" s="12"/>
      <c r="TCL293" s="12"/>
      <c r="TCM293" s="12"/>
      <c r="TCN293" s="13"/>
      <c r="TCO293" s="12"/>
      <c r="TCP293" s="12"/>
      <c r="TCQ293" s="12"/>
      <c r="TCR293" s="13"/>
      <c r="TCS293" s="12"/>
      <c r="TCT293" s="12"/>
      <c r="TCU293" s="12"/>
      <c r="TCV293" s="13"/>
      <c r="TCW293" s="12"/>
      <c r="TCX293" s="12"/>
      <c r="TCY293" s="12"/>
      <c r="TCZ293" s="13"/>
      <c r="TDA293" s="12"/>
      <c r="TDB293" s="12"/>
      <c r="TDC293" s="12"/>
      <c r="TDD293" s="13"/>
      <c r="TDE293" s="12"/>
      <c r="TDF293" s="12"/>
      <c r="TDG293" s="12"/>
      <c r="TDH293" s="13"/>
      <c r="TDI293" s="12"/>
      <c r="TDJ293" s="12"/>
      <c r="TDK293" s="12"/>
      <c r="TDL293" s="13"/>
      <c r="TDM293" s="12"/>
      <c r="TDN293" s="12"/>
      <c r="TDO293" s="12"/>
      <c r="TDP293" s="13"/>
      <c r="TDQ293" s="12"/>
      <c r="TDR293" s="12"/>
      <c r="TDS293" s="12"/>
      <c r="TDT293" s="13"/>
      <c r="TDU293" s="12"/>
      <c r="TDV293" s="12"/>
      <c r="TDW293" s="12"/>
      <c r="TDX293" s="13"/>
      <c r="TDY293" s="12"/>
      <c r="TDZ293" s="12"/>
      <c r="TEA293" s="12"/>
      <c r="TEB293" s="13"/>
      <c r="TEC293" s="12"/>
      <c r="TED293" s="12"/>
      <c r="TEE293" s="12"/>
      <c r="TEF293" s="13"/>
      <c r="TEG293" s="12"/>
      <c r="TEH293" s="12"/>
      <c r="TEI293" s="12"/>
      <c r="TEJ293" s="13"/>
      <c r="TEK293" s="12"/>
      <c r="TEL293" s="12"/>
      <c r="TEM293" s="12"/>
      <c r="TEN293" s="13"/>
      <c r="TEO293" s="12"/>
      <c r="TEP293" s="12"/>
      <c r="TEQ293" s="12"/>
      <c r="TER293" s="13"/>
      <c r="TES293" s="12"/>
      <c r="TET293" s="12"/>
      <c r="TEU293" s="12"/>
      <c r="TEV293" s="13"/>
      <c r="TEW293" s="12"/>
      <c r="TEX293" s="12"/>
      <c r="TEY293" s="12"/>
      <c r="TEZ293" s="13"/>
      <c r="TFA293" s="12"/>
      <c r="TFB293" s="12"/>
      <c r="TFC293" s="12"/>
      <c r="TFD293" s="13"/>
      <c r="TFE293" s="12"/>
      <c r="TFF293" s="12"/>
      <c r="TFG293" s="12"/>
      <c r="TFH293" s="13"/>
      <c r="TFI293" s="12"/>
      <c r="TFJ293" s="12"/>
      <c r="TFK293" s="12"/>
      <c r="TFL293" s="13"/>
      <c r="TFM293" s="12"/>
      <c r="TFN293" s="12"/>
      <c r="TFO293" s="12"/>
      <c r="TFP293" s="13"/>
      <c r="TFQ293" s="12"/>
      <c r="TFR293" s="12"/>
      <c r="TFS293" s="12"/>
      <c r="TFT293" s="13"/>
      <c r="TFU293" s="12"/>
      <c r="TFV293" s="12"/>
      <c r="TFW293" s="12"/>
      <c r="TFX293" s="13"/>
      <c r="TFY293" s="12"/>
      <c r="TFZ293" s="12"/>
      <c r="TGA293" s="12"/>
      <c r="TGB293" s="13"/>
      <c r="TGC293" s="12"/>
      <c r="TGD293" s="12"/>
      <c r="TGE293" s="12"/>
      <c r="TGF293" s="13"/>
      <c r="TGG293" s="12"/>
      <c r="TGH293" s="12"/>
      <c r="TGI293" s="12"/>
      <c r="TGJ293" s="13"/>
      <c r="TGK293" s="12"/>
      <c r="TGL293" s="12"/>
      <c r="TGM293" s="12"/>
      <c r="TGN293" s="13"/>
      <c r="TGO293" s="12"/>
      <c r="TGP293" s="12"/>
      <c r="TGQ293" s="12"/>
      <c r="TGR293" s="13"/>
      <c r="TGS293" s="12"/>
      <c r="TGT293" s="12"/>
      <c r="TGU293" s="12"/>
      <c r="TGV293" s="13"/>
      <c r="TGW293" s="12"/>
      <c r="TGX293" s="12"/>
      <c r="TGY293" s="12"/>
      <c r="TGZ293" s="13"/>
      <c r="THA293" s="12"/>
      <c r="THB293" s="12"/>
      <c r="THC293" s="12"/>
      <c r="THD293" s="13"/>
      <c r="THE293" s="12"/>
      <c r="THF293" s="12"/>
      <c r="THG293" s="12"/>
      <c r="THH293" s="13"/>
      <c r="THI293" s="12"/>
      <c r="THJ293" s="12"/>
      <c r="THK293" s="12"/>
      <c r="THL293" s="13"/>
      <c r="THM293" s="12"/>
      <c r="THN293" s="12"/>
      <c r="THO293" s="12"/>
      <c r="THP293" s="13"/>
      <c r="THQ293" s="12"/>
      <c r="THR293" s="12"/>
      <c r="THS293" s="12"/>
      <c r="THT293" s="13"/>
      <c r="THU293" s="12"/>
      <c r="THV293" s="12"/>
      <c r="THW293" s="12"/>
      <c r="THX293" s="13"/>
      <c r="THY293" s="12"/>
      <c r="THZ293" s="12"/>
      <c r="TIA293" s="12"/>
      <c r="TIB293" s="13"/>
      <c r="TIC293" s="12"/>
      <c r="TID293" s="12"/>
      <c r="TIE293" s="12"/>
      <c r="TIF293" s="13"/>
      <c r="TIG293" s="12"/>
      <c r="TIH293" s="12"/>
      <c r="TII293" s="12"/>
      <c r="TIJ293" s="13"/>
      <c r="TIK293" s="12"/>
      <c r="TIL293" s="12"/>
      <c r="TIM293" s="12"/>
      <c r="TIN293" s="13"/>
      <c r="TIO293" s="12"/>
      <c r="TIP293" s="12"/>
      <c r="TIQ293" s="12"/>
      <c r="TIR293" s="13"/>
      <c r="TIS293" s="12"/>
      <c r="TIT293" s="12"/>
      <c r="TIU293" s="12"/>
      <c r="TIV293" s="13"/>
      <c r="TIW293" s="12"/>
      <c r="TIX293" s="12"/>
      <c r="TIY293" s="12"/>
      <c r="TIZ293" s="13"/>
      <c r="TJA293" s="12"/>
      <c r="TJB293" s="12"/>
      <c r="TJC293" s="12"/>
      <c r="TJD293" s="13"/>
      <c r="TJE293" s="12"/>
      <c r="TJF293" s="12"/>
      <c r="TJG293" s="12"/>
      <c r="TJH293" s="13"/>
      <c r="TJI293" s="12"/>
      <c r="TJJ293" s="12"/>
      <c r="TJK293" s="12"/>
      <c r="TJL293" s="13"/>
      <c r="TJM293" s="12"/>
      <c r="TJN293" s="12"/>
      <c r="TJO293" s="12"/>
      <c r="TJP293" s="13"/>
      <c r="TJQ293" s="12"/>
      <c r="TJR293" s="12"/>
      <c r="TJS293" s="12"/>
      <c r="TJT293" s="13"/>
      <c r="TJU293" s="12"/>
      <c r="TJV293" s="12"/>
      <c r="TJW293" s="12"/>
      <c r="TJX293" s="13"/>
      <c r="TJY293" s="12"/>
      <c r="TJZ293" s="12"/>
      <c r="TKA293" s="12"/>
      <c r="TKB293" s="13"/>
      <c r="TKC293" s="12"/>
      <c r="TKD293" s="12"/>
      <c r="TKE293" s="12"/>
      <c r="TKF293" s="13"/>
      <c r="TKG293" s="12"/>
      <c r="TKH293" s="12"/>
      <c r="TKI293" s="12"/>
      <c r="TKJ293" s="13"/>
      <c r="TKK293" s="12"/>
      <c r="TKL293" s="12"/>
      <c r="TKM293" s="12"/>
      <c r="TKN293" s="13"/>
      <c r="TKO293" s="12"/>
      <c r="TKP293" s="12"/>
      <c r="TKQ293" s="12"/>
      <c r="TKR293" s="13"/>
      <c r="TKS293" s="12"/>
      <c r="TKT293" s="12"/>
      <c r="TKU293" s="12"/>
      <c r="TKV293" s="13"/>
      <c r="TKW293" s="12"/>
      <c r="TKX293" s="12"/>
      <c r="TKY293" s="12"/>
      <c r="TKZ293" s="13"/>
      <c r="TLA293" s="12"/>
      <c r="TLB293" s="12"/>
      <c r="TLC293" s="12"/>
      <c r="TLD293" s="13"/>
      <c r="TLE293" s="12"/>
      <c r="TLF293" s="12"/>
      <c r="TLG293" s="12"/>
      <c r="TLH293" s="13"/>
      <c r="TLI293" s="12"/>
      <c r="TLJ293" s="12"/>
      <c r="TLK293" s="12"/>
      <c r="TLL293" s="13"/>
      <c r="TLM293" s="12"/>
      <c r="TLN293" s="12"/>
      <c r="TLO293" s="12"/>
      <c r="TLP293" s="13"/>
      <c r="TLQ293" s="12"/>
      <c r="TLR293" s="12"/>
      <c r="TLS293" s="12"/>
      <c r="TLT293" s="13"/>
      <c r="TLU293" s="12"/>
      <c r="TLV293" s="12"/>
      <c r="TLW293" s="12"/>
      <c r="TLX293" s="13"/>
      <c r="TLY293" s="12"/>
      <c r="TLZ293" s="12"/>
      <c r="TMA293" s="12"/>
      <c r="TMB293" s="13"/>
      <c r="TMC293" s="12"/>
      <c r="TMD293" s="12"/>
      <c r="TME293" s="12"/>
      <c r="TMF293" s="13"/>
      <c r="TMG293" s="12"/>
      <c r="TMH293" s="12"/>
      <c r="TMI293" s="12"/>
      <c r="TMJ293" s="13"/>
      <c r="TMK293" s="12"/>
      <c r="TML293" s="12"/>
      <c r="TMM293" s="12"/>
      <c r="TMN293" s="13"/>
      <c r="TMO293" s="12"/>
      <c r="TMP293" s="12"/>
      <c r="TMQ293" s="12"/>
      <c r="TMR293" s="13"/>
      <c r="TMS293" s="12"/>
      <c r="TMT293" s="12"/>
      <c r="TMU293" s="12"/>
      <c r="TMV293" s="13"/>
      <c r="TMW293" s="12"/>
      <c r="TMX293" s="12"/>
      <c r="TMY293" s="12"/>
      <c r="TMZ293" s="13"/>
      <c r="TNA293" s="12"/>
      <c r="TNB293" s="12"/>
      <c r="TNC293" s="12"/>
      <c r="TND293" s="13"/>
      <c r="TNE293" s="12"/>
      <c r="TNF293" s="12"/>
      <c r="TNG293" s="12"/>
      <c r="TNH293" s="13"/>
      <c r="TNI293" s="12"/>
      <c r="TNJ293" s="12"/>
      <c r="TNK293" s="12"/>
      <c r="TNL293" s="13"/>
      <c r="TNM293" s="12"/>
      <c r="TNN293" s="12"/>
      <c r="TNO293" s="12"/>
      <c r="TNP293" s="13"/>
      <c r="TNQ293" s="12"/>
      <c r="TNR293" s="12"/>
      <c r="TNS293" s="12"/>
      <c r="TNT293" s="13"/>
      <c r="TNU293" s="12"/>
      <c r="TNV293" s="12"/>
      <c r="TNW293" s="12"/>
      <c r="TNX293" s="13"/>
      <c r="TNY293" s="12"/>
      <c r="TNZ293" s="12"/>
      <c r="TOA293" s="12"/>
      <c r="TOB293" s="13"/>
      <c r="TOC293" s="12"/>
      <c r="TOD293" s="12"/>
      <c r="TOE293" s="12"/>
      <c r="TOF293" s="13"/>
      <c r="TOG293" s="12"/>
      <c r="TOH293" s="12"/>
      <c r="TOI293" s="12"/>
      <c r="TOJ293" s="13"/>
      <c r="TOK293" s="12"/>
      <c r="TOL293" s="12"/>
      <c r="TOM293" s="12"/>
      <c r="TON293" s="13"/>
      <c r="TOO293" s="12"/>
      <c r="TOP293" s="12"/>
      <c r="TOQ293" s="12"/>
      <c r="TOR293" s="13"/>
      <c r="TOS293" s="12"/>
      <c r="TOT293" s="12"/>
      <c r="TOU293" s="12"/>
      <c r="TOV293" s="13"/>
      <c r="TOW293" s="12"/>
      <c r="TOX293" s="12"/>
      <c r="TOY293" s="12"/>
      <c r="TOZ293" s="13"/>
      <c r="TPA293" s="12"/>
      <c r="TPB293" s="12"/>
      <c r="TPC293" s="12"/>
      <c r="TPD293" s="13"/>
      <c r="TPE293" s="12"/>
      <c r="TPF293" s="12"/>
      <c r="TPG293" s="12"/>
      <c r="TPH293" s="13"/>
      <c r="TPI293" s="12"/>
      <c r="TPJ293" s="12"/>
      <c r="TPK293" s="12"/>
      <c r="TPL293" s="13"/>
      <c r="TPM293" s="12"/>
      <c r="TPN293" s="12"/>
      <c r="TPO293" s="12"/>
      <c r="TPP293" s="13"/>
      <c r="TPQ293" s="12"/>
      <c r="TPR293" s="12"/>
      <c r="TPS293" s="12"/>
      <c r="TPT293" s="13"/>
      <c r="TPU293" s="12"/>
      <c r="TPV293" s="12"/>
      <c r="TPW293" s="12"/>
      <c r="TPX293" s="13"/>
      <c r="TPY293" s="12"/>
      <c r="TPZ293" s="12"/>
      <c r="TQA293" s="12"/>
      <c r="TQB293" s="13"/>
      <c r="TQC293" s="12"/>
      <c r="TQD293" s="12"/>
      <c r="TQE293" s="12"/>
      <c r="TQF293" s="13"/>
      <c r="TQG293" s="12"/>
      <c r="TQH293" s="12"/>
      <c r="TQI293" s="12"/>
      <c r="TQJ293" s="13"/>
      <c r="TQK293" s="12"/>
      <c r="TQL293" s="12"/>
      <c r="TQM293" s="12"/>
      <c r="TQN293" s="13"/>
      <c r="TQO293" s="12"/>
      <c r="TQP293" s="12"/>
      <c r="TQQ293" s="12"/>
      <c r="TQR293" s="13"/>
      <c r="TQS293" s="12"/>
      <c r="TQT293" s="12"/>
      <c r="TQU293" s="12"/>
      <c r="TQV293" s="13"/>
      <c r="TQW293" s="12"/>
      <c r="TQX293" s="12"/>
      <c r="TQY293" s="12"/>
      <c r="TQZ293" s="13"/>
      <c r="TRA293" s="12"/>
      <c r="TRB293" s="12"/>
      <c r="TRC293" s="12"/>
      <c r="TRD293" s="13"/>
      <c r="TRE293" s="12"/>
      <c r="TRF293" s="12"/>
      <c r="TRG293" s="12"/>
      <c r="TRH293" s="13"/>
      <c r="TRI293" s="12"/>
      <c r="TRJ293" s="12"/>
      <c r="TRK293" s="12"/>
      <c r="TRL293" s="13"/>
      <c r="TRM293" s="12"/>
      <c r="TRN293" s="12"/>
      <c r="TRO293" s="12"/>
      <c r="TRP293" s="13"/>
      <c r="TRQ293" s="12"/>
      <c r="TRR293" s="12"/>
      <c r="TRS293" s="12"/>
      <c r="TRT293" s="13"/>
      <c r="TRU293" s="12"/>
      <c r="TRV293" s="12"/>
      <c r="TRW293" s="12"/>
      <c r="TRX293" s="13"/>
      <c r="TRY293" s="12"/>
      <c r="TRZ293" s="12"/>
      <c r="TSA293" s="12"/>
      <c r="TSB293" s="13"/>
      <c r="TSC293" s="12"/>
      <c r="TSD293" s="12"/>
      <c r="TSE293" s="12"/>
      <c r="TSF293" s="13"/>
      <c r="TSG293" s="12"/>
      <c r="TSH293" s="12"/>
      <c r="TSI293" s="12"/>
      <c r="TSJ293" s="13"/>
      <c r="TSK293" s="12"/>
      <c r="TSL293" s="12"/>
      <c r="TSM293" s="12"/>
      <c r="TSN293" s="13"/>
      <c r="TSO293" s="12"/>
      <c r="TSP293" s="12"/>
      <c r="TSQ293" s="12"/>
      <c r="TSR293" s="13"/>
      <c r="TSS293" s="12"/>
      <c r="TST293" s="12"/>
      <c r="TSU293" s="12"/>
      <c r="TSV293" s="13"/>
      <c r="TSW293" s="12"/>
      <c r="TSX293" s="12"/>
      <c r="TSY293" s="12"/>
      <c r="TSZ293" s="13"/>
      <c r="TTA293" s="12"/>
      <c r="TTB293" s="12"/>
      <c r="TTC293" s="12"/>
      <c r="TTD293" s="13"/>
      <c r="TTE293" s="12"/>
      <c r="TTF293" s="12"/>
      <c r="TTG293" s="12"/>
      <c r="TTH293" s="13"/>
      <c r="TTI293" s="12"/>
      <c r="TTJ293" s="12"/>
      <c r="TTK293" s="12"/>
      <c r="TTL293" s="13"/>
      <c r="TTM293" s="12"/>
      <c r="TTN293" s="12"/>
      <c r="TTO293" s="12"/>
      <c r="TTP293" s="13"/>
      <c r="TTQ293" s="12"/>
      <c r="TTR293" s="12"/>
      <c r="TTS293" s="12"/>
      <c r="TTT293" s="13"/>
      <c r="TTU293" s="12"/>
      <c r="TTV293" s="12"/>
      <c r="TTW293" s="12"/>
      <c r="TTX293" s="13"/>
      <c r="TTY293" s="12"/>
      <c r="TTZ293" s="12"/>
      <c r="TUA293" s="12"/>
      <c r="TUB293" s="13"/>
      <c r="TUC293" s="12"/>
      <c r="TUD293" s="12"/>
      <c r="TUE293" s="12"/>
      <c r="TUF293" s="13"/>
      <c r="TUG293" s="12"/>
      <c r="TUH293" s="12"/>
      <c r="TUI293" s="12"/>
      <c r="TUJ293" s="13"/>
      <c r="TUK293" s="12"/>
      <c r="TUL293" s="12"/>
      <c r="TUM293" s="12"/>
      <c r="TUN293" s="13"/>
      <c r="TUO293" s="12"/>
      <c r="TUP293" s="12"/>
      <c r="TUQ293" s="12"/>
      <c r="TUR293" s="13"/>
      <c r="TUS293" s="12"/>
      <c r="TUT293" s="12"/>
      <c r="TUU293" s="12"/>
      <c r="TUV293" s="13"/>
      <c r="TUW293" s="12"/>
      <c r="TUX293" s="12"/>
      <c r="TUY293" s="12"/>
      <c r="TUZ293" s="13"/>
      <c r="TVA293" s="12"/>
      <c r="TVB293" s="12"/>
      <c r="TVC293" s="12"/>
      <c r="TVD293" s="13"/>
      <c r="TVE293" s="12"/>
      <c r="TVF293" s="12"/>
      <c r="TVG293" s="12"/>
      <c r="TVH293" s="13"/>
      <c r="TVI293" s="12"/>
      <c r="TVJ293" s="12"/>
      <c r="TVK293" s="12"/>
      <c r="TVL293" s="13"/>
      <c r="TVM293" s="12"/>
      <c r="TVN293" s="12"/>
      <c r="TVO293" s="12"/>
      <c r="TVP293" s="13"/>
      <c r="TVQ293" s="12"/>
      <c r="TVR293" s="12"/>
      <c r="TVS293" s="12"/>
      <c r="TVT293" s="13"/>
      <c r="TVU293" s="12"/>
      <c r="TVV293" s="12"/>
      <c r="TVW293" s="12"/>
      <c r="TVX293" s="13"/>
      <c r="TVY293" s="12"/>
      <c r="TVZ293" s="12"/>
      <c r="TWA293" s="12"/>
      <c r="TWB293" s="13"/>
      <c r="TWC293" s="12"/>
      <c r="TWD293" s="12"/>
      <c r="TWE293" s="12"/>
      <c r="TWF293" s="13"/>
      <c r="TWG293" s="12"/>
      <c r="TWH293" s="12"/>
      <c r="TWI293" s="12"/>
      <c r="TWJ293" s="13"/>
      <c r="TWK293" s="12"/>
      <c r="TWL293" s="12"/>
      <c r="TWM293" s="12"/>
      <c r="TWN293" s="13"/>
      <c r="TWO293" s="12"/>
      <c r="TWP293" s="12"/>
      <c r="TWQ293" s="12"/>
      <c r="TWR293" s="13"/>
      <c r="TWS293" s="12"/>
      <c r="TWT293" s="12"/>
      <c r="TWU293" s="12"/>
      <c r="TWV293" s="13"/>
      <c r="TWW293" s="12"/>
      <c r="TWX293" s="12"/>
      <c r="TWY293" s="12"/>
      <c r="TWZ293" s="13"/>
      <c r="TXA293" s="12"/>
      <c r="TXB293" s="12"/>
      <c r="TXC293" s="12"/>
      <c r="TXD293" s="13"/>
      <c r="TXE293" s="12"/>
      <c r="TXF293" s="12"/>
      <c r="TXG293" s="12"/>
      <c r="TXH293" s="13"/>
      <c r="TXI293" s="12"/>
      <c r="TXJ293" s="12"/>
      <c r="TXK293" s="12"/>
      <c r="TXL293" s="13"/>
      <c r="TXM293" s="12"/>
      <c r="TXN293" s="12"/>
      <c r="TXO293" s="12"/>
      <c r="TXP293" s="13"/>
      <c r="TXQ293" s="12"/>
      <c r="TXR293" s="12"/>
      <c r="TXS293" s="12"/>
      <c r="TXT293" s="13"/>
      <c r="TXU293" s="12"/>
      <c r="TXV293" s="12"/>
      <c r="TXW293" s="12"/>
      <c r="TXX293" s="13"/>
      <c r="TXY293" s="12"/>
      <c r="TXZ293" s="12"/>
      <c r="TYA293" s="12"/>
      <c r="TYB293" s="13"/>
      <c r="TYC293" s="12"/>
      <c r="TYD293" s="12"/>
      <c r="TYE293" s="12"/>
      <c r="TYF293" s="13"/>
      <c r="TYG293" s="12"/>
      <c r="TYH293" s="12"/>
      <c r="TYI293" s="12"/>
      <c r="TYJ293" s="13"/>
      <c r="TYK293" s="12"/>
      <c r="TYL293" s="12"/>
      <c r="TYM293" s="12"/>
      <c r="TYN293" s="13"/>
      <c r="TYO293" s="12"/>
      <c r="TYP293" s="12"/>
      <c r="TYQ293" s="12"/>
      <c r="TYR293" s="13"/>
      <c r="TYS293" s="12"/>
      <c r="TYT293" s="12"/>
      <c r="TYU293" s="12"/>
      <c r="TYV293" s="13"/>
      <c r="TYW293" s="12"/>
      <c r="TYX293" s="12"/>
      <c r="TYY293" s="12"/>
      <c r="TYZ293" s="13"/>
      <c r="TZA293" s="12"/>
      <c r="TZB293" s="12"/>
      <c r="TZC293" s="12"/>
      <c r="TZD293" s="13"/>
      <c r="TZE293" s="12"/>
      <c r="TZF293" s="12"/>
      <c r="TZG293" s="12"/>
      <c r="TZH293" s="13"/>
      <c r="TZI293" s="12"/>
      <c r="TZJ293" s="12"/>
      <c r="TZK293" s="12"/>
      <c r="TZL293" s="13"/>
      <c r="TZM293" s="12"/>
      <c r="TZN293" s="12"/>
      <c r="TZO293" s="12"/>
      <c r="TZP293" s="13"/>
      <c r="TZQ293" s="12"/>
      <c r="TZR293" s="12"/>
      <c r="TZS293" s="12"/>
      <c r="TZT293" s="13"/>
      <c r="TZU293" s="12"/>
      <c r="TZV293" s="12"/>
      <c r="TZW293" s="12"/>
      <c r="TZX293" s="13"/>
      <c r="TZY293" s="12"/>
      <c r="TZZ293" s="12"/>
      <c r="UAA293" s="12"/>
      <c r="UAB293" s="13"/>
      <c r="UAC293" s="12"/>
      <c r="UAD293" s="12"/>
      <c r="UAE293" s="12"/>
      <c r="UAF293" s="13"/>
      <c r="UAG293" s="12"/>
      <c r="UAH293" s="12"/>
      <c r="UAI293" s="12"/>
      <c r="UAJ293" s="13"/>
      <c r="UAK293" s="12"/>
      <c r="UAL293" s="12"/>
      <c r="UAM293" s="12"/>
      <c r="UAN293" s="13"/>
      <c r="UAO293" s="12"/>
      <c r="UAP293" s="12"/>
      <c r="UAQ293" s="12"/>
      <c r="UAR293" s="13"/>
      <c r="UAS293" s="12"/>
      <c r="UAT293" s="12"/>
      <c r="UAU293" s="12"/>
      <c r="UAV293" s="13"/>
      <c r="UAW293" s="12"/>
      <c r="UAX293" s="12"/>
      <c r="UAY293" s="12"/>
      <c r="UAZ293" s="13"/>
      <c r="UBA293" s="12"/>
      <c r="UBB293" s="12"/>
      <c r="UBC293" s="12"/>
      <c r="UBD293" s="13"/>
      <c r="UBE293" s="12"/>
      <c r="UBF293" s="12"/>
      <c r="UBG293" s="12"/>
      <c r="UBH293" s="13"/>
      <c r="UBI293" s="12"/>
      <c r="UBJ293" s="12"/>
      <c r="UBK293" s="12"/>
      <c r="UBL293" s="13"/>
      <c r="UBM293" s="12"/>
      <c r="UBN293" s="12"/>
      <c r="UBO293" s="12"/>
      <c r="UBP293" s="13"/>
      <c r="UBQ293" s="12"/>
      <c r="UBR293" s="12"/>
      <c r="UBS293" s="12"/>
      <c r="UBT293" s="13"/>
      <c r="UBU293" s="12"/>
      <c r="UBV293" s="12"/>
      <c r="UBW293" s="12"/>
      <c r="UBX293" s="13"/>
      <c r="UBY293" s="12"/>
      <c r="UBZ293" s="12"/>
      <c r="UCA293" s="12"/>
      <c r="UCB293" s="13"/>
      <c r="UCC293" s="12"/>
      <c r="UCD293" s="12"/>
      <c r="UCE293" s="12"/>
      <c r="UCF293" s="13"/>
      <c r="UCG293" s="12"/>
      <c r="UCH293" s="12"/>
      <c r="UCI293" s="12"/>
      <c r="UCJ293" s="13"/>
      <c r="UCK293" s="12"/>
      <c r="UCL293" s="12"/>
      <c r="UCM293" s="12"/>
      <c r="UCN293" s="13"/>
      <c r="UCO293" s="12"/>
      <c r="UCP293" s="12"/>
      <c r="UCQ293" s="12"/>
      <c r="UCR293" s="13"/>
      <c r="UCS293" s="12"/>
      <c r="UCT293" s="12"/>
      <c r="UCU293" s="12"/>
      <c r="UCV293" s="13"/>
      <c r="UCW293" s="12"/>
      <c r="UCX293" s="12"/>
      <c r="UCY293" s="12"/>
      <c r="UCZ293" s="13"/>
      <c r="UDA293" s="12"/>
      <c r="UDB293" s="12"/>
      <c r="UDC293" s="12"/>
      <c r="UDD293" s="13"/>
      <c r="UDE293" s="12"/>
      <c r="UDF293" s="12"/>
      <c r="UDG293" s="12"/>
      <c r="UDH293" s="13"/>
      <c r="UDI293" s="12"/>
      <c r="UDJ293" s="12"/>
      <c r="UDK293" s="12"/>
      <c r="UDL293" s="13"/>
      <c r="UDM293" s="12"/>
      <c r="UDN293" s="12"/>
      <c r="UDO293" s="12"/>
      <c r="UDP293" s="13"/>
      <c r="UDQ293" s="12"/>
      <c r="UDR293" s="12"/>
      <c r="UDS293" s="12"/>
      <c r="UDT293" s="13"/>
      <c r="UDU293" s="12"/>
      <c r="UDV293" s="12"/>
      <c r="UDW293" s="12"/>
      <c r="UDX293" s="13"/>
      <c r="UDY293" s="12"/>
      <c r="UDZ293" s="12"/>
      <c r="UEA293" s="12"/>
      <c r="UEB293" s="13"/>
      <c r="UEC293" s="12"/>
      <c r="UED293" s="12"/>
      <c r="UEE293" s="12"/>
      <c r="UEF293" s="13"/>
      <c r="UEG293" s="12"/>
      <c r="UEH293" s="12"/>
      <c r="UEI293" s="12"/>
      <c r="UEJ293" s="13"/>
      <c r="UEK293" s="12"/>
      <c r="UEL293" s="12"/>
      <c r="UEM293" s="12"/>
      <c r="UEN293" s="13"/>
      <c r="UEO293" s="12"/>
      <c r="UEP293" s="12"/>
      <c r="UEQ293" s="12"/>
      <c r="UER293" s="13"/>
      <c r="UES293" s="12"/>
      <c r="UET293" s="12"/>
      <c r="UEU293" s="12"/>
      <c r="UEV293" s="13"/>
      <c r="UEW293" s="12"/>
      <c r="UEX293" s="12"/>
      <c r="UEY293" s="12"/>
      <c r="UEZ293" s="13"/>
      <c r="UFA293" s="12"/>
      <c r="UFB293" s="12"/>
      <c r="UFC293" s="12"/>
      <c r="UFD293" s="13"/>
      <c r="UFE293" s="12"/>
      <c r="UFF293" s="12"/>
      <c r="UFG293" s="12"/>
      <c r="UFH293" s="13"/>
      <c r="UFI293" s="12"/>
      <c r="UFJ293" s="12"/>
      <c r="UFK293" s="12"/>
      <c r="UFL293" s="13"/>
      <c r="UFM293" s="12"/>
      <c r="UFN293" s="12"/>
      <c r="UFO293" s="12"/>
      <c r="UFP293" s="13"/>
      <c r="UFQ293" s="12"/>
      <c r="UFR293" s="12"/>
      <c r="UFS293" s="12"/>
      <c r="UFT293" s="13"/>
      <c r="UFU293" s="12"/>
      <c r="UFV293" s="12"/>
      <c r="UFW293" s="12"/>
      <c r="UFX293" s="13"/>
      <c r="UFY293" s="12"/>
      <c r="UFZ293" s="12"/>
      <c r="UGA293" s="12"/>
      <c r="UGB293" s="13"/>
      <c r="UGC293" s="12"/>
      <c r="UGD293" s="12"/>
      <c r="UGE293" s="12"/>
      <c r="UGF293" s="13"/>
      <c r="UGG293" s="12"/>
      <c r="UGH293" s="12"/>
      <c r="UGI293" s="12"/>
      <c r="UGJ293" s="13"/>
      <c r="UGK293" s="12"/>
      <c r="UGL293" s="12"/>
      <c r="UGM293" s="12"/>
      <c r="UGN293" s="13"/>
      <c r="UGO293" s="12"/>
      <c r="UGP293" s="12"/>
      <c r="UGQ293" s="12"/>
      <c r="UGR293" s="13"/>
      <c r="UGS293" s="12"/>
      <c r="UGT293" s="12"/>
      <c r="UGU293" s="12"/>
      <c r="UGV293" s="13"/>
      <c r="UGW293" s="12"/>
      <c r="UGX293" s="12"/>
      <c r="UGY293" s="12"/>
      <c r="UGZ293" s="13"/>
      <c r="UHA293" s="12"/>
      <c r="UHB293" s="12"/>
      <c r="UHC293" s="12"/>
      <c r="UHD293" s="13"/>
      <c r="UHE293" s="12"/>
      <c r="UHF293" s="12"/>
      <c r="UHG293" s="12"/>
      <c r="UHH293" s="13"/>
      <c r="UHI293" s="12"/>
      <c r="UHJ293" s="12"/>
      <c r="UHK293" s="12"/>
      <c r="UHL293" s="13"/>
      <c r="UHM293" s="12"/>
      <c r="UHN293" s="12"/>
      <c r="UHO293" s="12"/>
      <c r="UHP293" s="13"/>
      <c r="UHQ293" s="12"/>
      <c r="UHR293" s="12"/>
      <c r="UHS293" s="12"/>
      <c r="UHT293" s="13"/>
      <c r="UHU293" s="12"/>
      <c r="UHV293" s="12"/>
      <c r="UHW293" s="12"/>
      <c r="UHX293" s="13"/>
      <c r="UHY293" s="12"/>
      <c r="UHZ293" s="12"/>
      <c r="UIA293" s="12"/>
      <c r="UIB293" s="13"/>
      <c r="UIC293" s="12"/>
      <c r="UID293" s="12"/>
      <c r="UIE293" s="12"/>
      <c r="UIF293" s="13"/>
      <c r="UIG293" s="12"/>
      <c r="UIH293" s="12"/>
      <c r="UII293" s="12"/>
      <c r="UIJ293" s="13"/>
      <c r="UIK293" s="12"/>
      <c r="UIL293" s="12"/>
      <c r="UIM293" s="12"/>
      <c r="UIN293" s="13"/>
      <c r="UIO293" s="12"/>
      <c r="UIP293" s="12"/>
      <c r="UIQ293" s="12"/>
      <c r="UIR293" s="13"/>
      <c r="UIS293" s="12"/>
      <c r="UIT293" s="12"/>
      <c r="UIU293" s="12"/>
      <c r="UIV293" s="13"/>
      <c r="UIW293" s="12"/>
      <c r="UIX293" s="12"/>
      <c r="UIY293" s="12"/>
      <c r="UIZ293" s="13"/>
      <c r="UJA293" s="12"/>
      <c r="UJB293" s="12"/>
      <c r="UJC293" s="12"/>
      <c r="UJD293" s="13"/>
      <c r="UJE293" s="12"/>
      <c r="UJF293" s="12"/>
      <c r="UJG293" s="12"/>
      <c r="UJH293" s="13"/>
      <c r="UJI293" s="12"/>
      <c r="UJJ293" s="12"/>
      <c r="UJK293" s="12"/>
      <c r="UJL293" s="13"/>
      <c r="UJM293" s="12"/>
      <c r="UJN293" s="12"/>
      <c r="UJO293" s="12"/>
      <c r="UJP293" s="13"/>
      <c r="UJQ293" s="12"/>
      <c r="UJR293" s="12"/>
      <c r="UJS293" s="12"/>
      <c r="UJT293" s="13"/>
      <c r="UJU293" s="12"/>
      <c r="UJV293" s="12"/>
      <c r="UJW293" s="12"/>
      <c r="UJX293" s="13"/>
      <c r="UJY293" s="12"/>
      <c r="UJZ293" s="12"/>
      <c r="UKA293" s="12"/>
      <c r="UKB293" s="13"/>
      <c r="UKC293" s="12"/>
      <c r="UKD293" s="12"/>
      <c r="UKE293" s="12"/>
      <c r="UKF293" s="13"/>
      <c r="UKG293" s="12"/>
      <c r="UKH293" s="12"/>
      <c r="UKI293" s="12"/>
      <c r="UKJ293" s="13"/>
      <c r="UKK293" s="12"/>
      <c r="UKL293" s="12"/>
      <c r="UKM293" s="12"/>
      <c r="UKN293" s="13"/>
      <c r="UKO293" s="12"/>
      <c r="UKP293" s="12"/>
      <c r="UKQ293" s="12"/>
      <c r="UKR293" s="13"/>
      <c r="UKS293" s="12"/>
      <c r="UKT293" s="12"/>
      <c r="UKU293" s="12"/>
      <c r="UKV293" s="13"/>
      <c r="UKW293" s="12"/>
      <c r="UKX293" s="12"/>
      <c r="UKY293" s="12"/>
      <c r="UKZ293" s="13"/>
      <c r="ULA293" s="12"/>
      <c r="ULB293" s="12"/>
      <c r="ULC293" s="12"/>
      <c r="ULD293" s="13"/>
      <c r="ULE293" s="12"/>
      <c r="ULF293" s="12"/>
      <c r="ULG293" s="12"/>
      <c r="ULH293" s="13"/>
      <c r="ULI293" s="12"/>
      <c r="ULJ293" s="12"/>
      <c r="ULK293" s="12"/>
      <c r="ULL293" s="13"/>
      <c r="ULM293" s="12"/>
      <c r="ULN293" s="12"/>
      <c r="ULO293" s="12"/>
      <c r="ULP293" s="13"/>
      <c r="ULQ293" s="12"/>
      <c r="ULR293" s="12"/>
      <c r="ULS293" s="12"/>
      <c r="ULT293" s="13"/>
      <c r="ULU293" s="12"/>
      <c r="ULV293" s="12"/>
      <c r="ULW293" s="12"/>
      <c r="ULX293" s="13"/>
      <c r="ULY293" s="12"/>
      <c r="ULZ293" s="12"/>
      <c r="UMA293" s="12"/>
      <c r="UMB293" s="13"/>
      <c r="UMC293" s="12"/>
      <c r="UMD293" s="12"/>
      <c r="UME293" s="12"/>
      <c r="UMF293" s="13"/>
      <c r="UMG293" s="12"/>
      <c r="UMH293" s="12"/>
      <c r="UMI293" s="12"/>
      <c r="UMJ293" s="13"/>
      <c r="UMK293" s="12"/>
      <c r="UML293" s="12"/>
      <c r="UMM293" s="12"/>
      <c r="UMN293" s="13"/>
      <c r="UMO293" s="12"/>
      <c r="UMP293" s="12"/>
      <c r="UMQ293" s="12"/>
      <c r="UMR293" s="13"/>
      <c r="UMS293" s="12"/>
      <c r="UMT293" s="12"/>
      <c r="UMU293" s="12"/>
      <c r="UMV293" s="13"/>
      <c r="UMW293" s="12"/>
      <c r="UMX293" s="12"/>
      <c r="UMY293" s="12"/>
      <c r="UMZ293" s="13"/>
      <c r="UNA293" s="12"/>
      <c r="UNB293" s="12"/>
      <c r="UNC293" s="12"/>
      <c r="UND293" s="13"/>
      <c r="UNE293" s="12"/>
      <c r="UNF293" s="12"/>
      <c r="UNG293" s="12"/>
      <c r="UNH293" s="13"/>
      <c r="UNI293" s="12"/>
      <c r="UNJ293" s="12"/>
      <c r="UNK293" s="12"/>
      <c r="UNL293" s="13"/>
      <c r="UNM293" s="12"/>
      <c r="UNN293" s="12"/>
      <c r="UNO293" s="12"/>
      <c r="UNP293" s="13"/>
      <c r="UNQ293" s="12"/>
      <c r="UNR293" s="12"/>
      <c r="UNS293" s="12"/>
      <c r="UNT293" s="13"/>
      <c r="UNU293" s="12"/>
      <c r="UNV293" s="12"/>
      <c r="UNW293" s="12"/>
      <c r="UNX293" s="13"/>
      <c r="UNY293" s="12"/>
      <c r="UNZ293" s="12"/>
      <c r="UOA293" s="12"/>
      <c r="UOB293" s="13"/>
      <c r="UOC293" s="12"/>
      <c r="UOD293" s="12"/>
      <c r="UOE293" s="12"/>
      <c r="UOF293" s="13"/>
      <c r="UOG293" s="12"/>
      <c r="UOH293" s="12"/>
      <c r="UOI293" s="12"/>
      <c r="UOJ293" s="13"/>
      <c r="UOK293" s="12"/>
      <c r="UOL293" s="12"/>
      <c r="UOM293" s="12"/>
      <c r="UON293" s="13"/>
      <c r="UOO293" s="12"/>
      <c r="UOP293" s="12"/>
      <c r="UOQ293" s="12"/>
      <c r="UOR293" s="13"/>
      <c r="UOS293" s="12"/>
      <c r="UOT293" s="12"/>
      <c r="UOU293" s="12"/>
      <c r="UOV293" s="13"/>
      <c r="UOW293" s="12"/>
      <c r="UOX293" s="12"/>
      <c r="UOY293" s="12"/>
      <c r="UOZ293" s="13"/>
      <c r="UPA293" s="12"/>
      <c r="UPB293" s="12"/>
      <c r="UPC293" s="12"/>
      <c r="UPD293" s="13"/>
      <c r="UPE293" s="12"/>
      <c r="UPF293" s="12"/>
      <c r="UPG293" s="12"/>
      <c r="UPH293" s="13"/>
      <c r="UPI293" s="12"/>
      <c r="UPJ293" s="12"/>
      <c r="UPK293" s="12"/>
      <c r="UPL293" s="13"/>
      <c r="UPM293" s="12"/>
      <c r="UPN293" s="12"/>
      <c r="UPO293" s="12"/>
      <c r="UPP293" s="13"/>
      <c r="UPQ293" s="12"/>
      <c r="UPR293" s="12"/>
      <c r="UPS293" s="12"/>
      <c r="UPT293" s="13"/>
      <c r="UPU293" s="12"/>
      <c r="UPV293" s="12"/>
      <c r="UPW293" s="12"/>
      <c r="UPX293" s="13"/>
      <c r="UPY293" s="12"/>
      <c r="UPZ293" s="12"/>
      <c r="UQA293" s="12"/>
      <c r="UQB293" s="13"/>
      <c r="UQC293" s="12"/>
      <c r="UQD293" s="12"/>
      <c r="UQE293" s="12"/>
      <c r="UQF293" s="13"/>
      <c r="UQG293" s="12"/>
      <c r="UQH293" s="12"/>
      <c r="UQI293" s="12"/>
      <c r="UQJ293" s="13"/>
      <c r="UQK293" s="12"/>
      <c r="UQL293" s="12"/>
      <c r="UQM293" s="12"/>
      <c r="UQN293" s="13"/>
      <c r="UQO293" s="12"/>
      <c r="UQP293" s="12"/>
      <c r="UQQ293" s="12"/>
      <c r="UQR293" s="13"/>
      <c r="UQS293" s="12"/>
      <c r="UQT293" s="12"/>
      <c r="UQU293" s="12"/>
      <c r="UQV293" s="13"/>
      <c r="UQW293" s="12"/>
      <c r="UQX293" s="12"/>
      <c r="UQY293" s="12"/>
      <c r="UQZ293" s="13"/>
      <c r="URA293" s="12"/>
      <c r="URB293" s="12"/>
      <c r="URC293" s="12"/>
      <c r="URD293" s="13"/>
      <c r="URE293" s="12"/>
      <c r="URF293" s="12"/>
      <c r="URG293" s="12"/>
      <c r="URH293" s="13"/>
      <c r="URI293" s="12"/>
      <c r="URJ293" s="12"/>
      <c r="URK293" s="12"/>
      <c r="URL293" s="13"/>
      <c r="URM293" s="12"/>
      <c r="URN293" s="12"/>
      <c r="URO293" s="12"/>
      <c r="URP293" s="13"/>
      <c r="URQ293" s="12"/>
      <c r="URR293" s="12"/>
      <c r="URS293" s="12"/>
      <c r="URT293" s="13"/>
      <c r="URU293" s="12"/>
      <c r="URV293" s="12"/>
      <c r="URW293" s="12"/>
      <c r="URX293" s="13"/>
      <c r="URY293" s="12"/>
      <c r="URZ293" s="12"/>
      <c r="USA293" s="12"/>
      <c r="USB293" s="13"/>
      <c r="USC293" s="12"/>
      <c r="USD293" s="12"/>
      <c r="USE293" s="12"/>
      <c r="USF293" s="13"/>
      <c r="USG293" s="12"/>
      <c r="USH293" s="12"/>
      <c r="USI293" s="12"/>
      <c r="USJ293" s="13"/>
      <c r="USK293" s="12"/>
      <c r="USL293" s="12"/>
      <c r="USM293" s="12"/>
      <c r="USN293" s="13"/>
      <c r="USO293" s="12"/>
      <c r="USP293" s="12"/>
      <c r="USQ293" s="12"/>
      <c r="USR293" s="13"/>
      <c r="USS293" s="12"/>
      <c r="UST293" s="12"/>
      <c r="USU293" s="12"/>
      <c r="USV293" s="13"/>
      <c r="USW293" s="12"/>
      <c r="USX293" s="12"/>
      <c r="USY293" s="12"/>
      <c r="USZ293" s="13"/>
      <c r="UTA293" s="12"/>
      <c r="UTB293" s="12"/>
      <c r="UTC293" s="12"/>
      <c r="UTD293" s="13"/>
      <c r="UTE293" s="12"/>
      <c r="UTF293" s="12"/>
      <c r="UTG293" s="12"/>
      <c r="UTH293" s="13"/>
      <c r="UTI293" s="12"/>
      <c r="UTJ293" s="12"/>
      <c r="UTK293" s="12"/>
      <c r="UTL293" s="13"/>
      <c r="UTM293" s="12"/>
      <c r="UTN293" s="12"/>
      <c r="UTO293" s="12"/>
      <c r="UTP293" s="13"/>
      <c r="UTQ293" s="12"/>
      <c r="UTR293" s="12"/>
      <c r="UTS293" s="12"/>
      <c r="UTT293" s="13"/>
      <c r="UTU293" s="12"/>
      <c r="UTV293" s="12"/>
      <c r="UTW293" s="12"/>
      <c r="UTX293" s="13"/>
      <c r="UTY293" s="12"/>
      <c r="UTZ293" s="12"/>
      <c r="UUA293" s="12"/>
      <c r="UUB293" s="13"/>
      <c r="UUC293" s="12"/>
      <c r="UUD293" s="12"/>
      <c r="UUE293" s="12"/>
      <c r="UUF293" s="13"/>
      <c r="UUG293" s="12"/>
      <c r="UUH293" s="12"/>
      <c r="UUI293" s="12"/>
      <c r="UUJ293" s="13"/>
      <c r="UUK293" s="12"/>
      <c r="UUL293" s="12"/>
      <c r="UUM293" s="12"/>
      <c r="UUN293" s="13"/>
      <c r="UUO293" s="12"/>
      <c r="UUP293" s="12"/>
      <c r="UUQ293" s="12"/>
      <c r="UUR293" s="13"/>
      <c r="UUS293" s="12"/>
      <c r="UUT293" s="12"/>
      <c r="UUU293" s="12"/>
      <c r="UUV293" s="13"/>
      <c r="UUW293" s="12"/>
      <c r="UUX293" s="12"/>
      <c r="UUY293" s="12"/>
      <c r="UUZ293" s="13"/>
      <c r="UVA293" s="12"/>
      <c r="UVB293" s="12"/>
      <c r="UVC293" s="12"/>
      <c r="UVD293" s="13"/>
      <c r="UVE293" s="12"/>
      <c r="UVF293" s="12"/>
      <c r="UVG293" s="12"/>
      <c r="UVH293" s="13"/>
      <c r="UVI293" s="12"/>
      <c r="UVJ293" s="12"/>
      <c r="UVK293" s="12"/>
      <c r="UVL293" s="13"/>
      <c r="UVM293" s="12"/>
      <c r="UVN293" s="12"/>
      <c r="UVO293" s="12"/>
      <c r="UVP293" s="13"/>
      <c r="UVQ293" s="12"/>
      <c r="UVR293" s="12"/>
      <c r="UVS293" s="12"/>
      <c r="UVT293" s="13"/>
      <c r="UVU293" s="12"/>
      <c r="UVV293" s="12"/>
      <c r="UVW293" s="12"/>
      <c r="UVX293" s="13"/>
      <c r="UVY293" s="12"/>
      <c r="UVZ293" s="12"/>
      <c r="UWA293" s="12"/>
      <c r="UWB293" s="13"/>
      <c r="UWC293" s="12"/>
      <c r="UWD293" s="12"/>
      <c r="UWE293" s="12"/>
      <c r="UWF293" s="13"/>
      <c r="UWG293" s="12"/>
      <c r="UWH293" s="12"/>
      <c r="UWI293" s="12"/>
      <c r="UWJ293" s="13"/>
      <c r="UWK293" s="12"/>
      <c r="UWL293" s="12"/>
      <c r="UWM293" s="12"/>
      <c r="UWN293" s="13"/>
      <c r="UWO293" s="12"/>
      <c r="UWP293" s="12"/>
      <c r="UWQ293" s="12"/>
      <c r="UWR293" s="13"/>
      <c r="UWS293" s="12"/>
      <c r="UWT293" s="12"/>
      <c r="UWU293" s="12"/>
      <c r="UWV293" s="13"/>
      <c r="UWW293" s="12"/>
      <c r="UWX293" s="12"/>
      <c r="UWY293" s="12"/>
      <c r="UWZ293" s="13"/>
      <c r="UXA293" s="12"/>
      <c r="UXB293" s="12"/>
      <c r="UXC293" s="12"/>
      <c r="UXD293" s="13"/>
      <c r="UXE293" s="12"/>
      <c r="UXF293" s="12"/>
      <c r="UXG293" s="12"/>
      <c r="UXH293" s="13"/>
      <c r="UXI293" s="12"/>
      <c r="UXJ293" s="12"/>
      <c r="UXK293" s="12"/>
      <c r="UXL293" s="13"/>
      <c r="UXM293" s="12"/>
      <c r="UXN293" s="12"/>
      <c r="UXO293" s="12"/>
      <c r="UXP293" s="13"/>
      <c r="UXQ293" s="12"/>
      <c r="UXR293" s="12"/>
      <c r="UXS293" s="12"/>
      <c r="UXT293" s="13"/>
      <c r="UXU293" s="12"/>
      <c r="UXV293" s="12"/>
      <c r="UXW293" s="12"/>
      <c r="UXX293" s="13"/>
      <c r="UXY293" s="12"/>
      <c r="UXZ293" s="12"/>
      <c r="UYA293" s="12"/>
      <c r="UYB293" s="13"/>
      <c r="UYC293" s="12"/>
      <c r="UYD293" s="12"/>
      <c r="UYE293" s="12"/>
      <c r="UYF293" s="13"/>
      <c r="UYG293" s="12"/>
      <c r="UYH293" s="12"/>
      <c r="UYI293" s="12"/>
      <c r="UYJ293" s="13"/>
      <c r="UYK293" s="12"/>
      <c r="UYL293" s="12"/>
      <c r="UYM293" s="12"/>
      <c r="UYN293" s="13"/>
      <c r="UYO293" s="12"/>
      <c r="UYP293" s="12"/>
      <c r="UYQ293" s="12"/>
      <c r="UYR293" s="13"/>
      <c r="UYS293" s="12"/>
      <c r="UYT293" s="12"/>
      <c r="UYU293" s="12"/>
      <c r="UYV293" s="13"/>
      <c r="UYW293" s="12"/>
      <c r="UYX293" s="12"/>
      <c r="UYY293" s="12"/>
      <c r="UYZ293" s="13"/>
      <c r="UZA293" s="12"/>
      <c r="UZB293" s="12"/>
      <c r="UZC293" s="12"/>
      <c r="UZD293" s="13"/>
      <c r="UZE293" s="12"/>
      <c r="UZF293" s="12"/>
      <c r="UZG293" s="12"/>
      <c r="UZH293" s="13"/>
      <c r="UZI293" s="12"/>
      <c r="UZJ293" s="12"/>
      <c r="UZK293" s="12"/>
      <c r="UZL293" s="13"/>
      <c r="UZM293" s="12"/>
      <c r="UZN293" s="12"/>
      <c r="UZO293" s="12"/>
      <c r="UZP293" s="13"/>
      <c r="UZQ293" s="12"/>
      <c r="UZR293" s="12"/>
      <c r="UZS293" s="12"/>
      <c r="UZT293" s="13"/>
      <c r="UZU293" s="12"/>
      <c r="UZV293" s="12"/>
      <c r="UZW293" s="12"/>
      <c r="UZX293" s="13"/>
      <c r="UZY293" s="12"/>
      <c r="UZZ293" s="12"/>
      <c r="VAA293" s="12"/>
      <c r="VAB293" s="13"/>
      <c r="VAC293" s="12"/>
      <c r="VAD293" s="12"/>
      <c r="VAE293" s="12"/>
      <c r="VAF293" s="13"/>
      <c r="VAG293" s="12"/>
      <c r="VAH293" s="12"/>
      <c r="VAI293" s="12"/>
      <c r="VAJ293" s="13"/>
      <c r="VAK293" s="12"/>
      <c r="VAL293" s="12"/>
      <c r="VAM293" s="12"/>
      <c r="VAN293" s="13"/>
      <c r="VAO293" s="12"/>
      <c r="VAP293" s="12"/>
      <c r="VAQ293" s="12"/>
      <c r="VAR293" s="13"/>
      <c r="VAS293" s="12"/>
      <c r="VAT293" s="12"/>
      <c r="VAU293" s="12"/>
      <c r="VAV293" s="13"/>
      <c r="VAW293" s="12"/>
      <c r="VAX293" s="12"/>
      <c r="VAY293" s="12"/>
      <c r="VAZ293" s="13"/>
      <c r="VBA293" s="12"/>
      <c r="VBB293" s="12"/>
      <c r="VBC293" s="12"/>
      <c r="VBD293" s="13"/>
      <c r="VBE293" s="12"/>
      <c r="VBF293" s="12"/>
      <c r="VBG293" s="12"/>
      <c r="VBH293" s="13"/>
      <c r="VBI293" s="12"/>
      <c r="VBJ293" s="12"/>
      <c r="VBK293" s="12"/>
      <c r="VBL293" s="13"/>
      <c r="VBM293" s="12"/>
      <c r="VBN293" s="12"/>
      <c r="VBO293" s="12"/>
      <c r="VBP293" s="13"/>
      <c r="VBQ293" s="12"/>
      <c r="VBR293" s="12"/>
      <c r="VBS293" s="12"/>
      <c r="VBT293" s="13"/>
      <c r="VBU293" s="12"/>
      <c r="VBV293" s="12"/>
      <c r="VBW293" s="12"/>
      <c r="VBX293" s="13"/>
      <c r="VBY293" s="12"/>
      <c r="VBZ293" s="12"/>
      <c r="VCA293" s="12"/>
      <c r="VCB293" s="13"/>
      <c r="VCC293" s="12"/>
      <c r="VCD293" s="12"/>
      <c r="VCE293" s="12"/>
      <c r="VCF293" s="13"/>
      <c r="VCG293" s="12"/>
      <c r="VCH293" s="12"/>
      <c r="VCI293" s="12"/>
      <c r="VCJ293" s="13"/>
      <c r="VCK293" s="12"/>
      <c r="VCL293" s="12"/>
      <c r="VCM293" s="12"/>
      <c r="VCN293" s="13"/>
      <c r="VCO293" s="12"/>
      <c r="VCP293" s="12"/>
      <c r="VCQ293" s="12"/>
      <c r="VCR293" s="13"/>
      <c r="VCS293" s="12"/>
      <c r="VCT293" s="12"/>
      <c r="VCU293" s="12"/>
      <c r="VCV293" s="13"/>
      <c r="VCW293" s="12"/>
      <c r="VCX293" s="12"/>
      <c r="VCY293" s="12"/>
      <c r="VCZ293" s="13"/>
      <c r="VDA293" s="12"/>
      <c r="VDB293" s="12"/>
      <c r="VDC293" s="12"/>
      <c r="VDD293" s="13"/>
      <c r="VDE293" s="12"/>
      <c r="VDF293" s="12"/>
      <c r="VDG293" s="12"/>
      <c r="VDH293" s="13"/>
      <c r="VDI293" s="12"/>
      <c r="VDJ293" s="12"/>
      <c r="VDK293" s="12"/>
      <c r="VDL293" s="13"/>
      <c r="VDM293" s="12"/>
      <c r="VDN293" s="12"/>
      <c r="VDO293" s="12"/>
      <c r="VDP293" s="13"/>
      <c r="VDQ293" s="12"/>
      <c r="VDR293" s="12"/>
      <c r="VDS293" s="12"/>
      <c r="VDT293" s="13"/>
      <c r="VDU293" s="12"/>
      <c r="VDV293" s="12"/>
      <c r="VDW293" s="12"/>
      <c r="VDX293" s="13"/>
      <c r="VDY293" s="12"/>
      <c r="VDZ293" s="12"/>
      <c r="VEA293" s="12"/>
      <c r="VEB293" s="13"/>
      <c r="VEC293" s="12"/>
      <c r="VED293" s="12"/>
      <c r="VEE293" s="12"/>
      <c r="VEF293" s="13"/>
      <c r="VEG293" s="12"/>
      <c r="VEH293" s="12"/>
      <c r="VEI293" s="12"/>
      <c r="VEJ293" s="13"/>
      <c r="VEK293" s="12"/>
      <c r="VEL293" s="12"/>
      <c r="VEM293" s="12"/>
      <c r="VEN293" s="13"/>
      <c r="VEO293" s="12"/>
      <c r="VEP293" s="12"/>
      <c r="VEQ293" s="12"/>
      <c r="VER293" s="13"/>
      <c r="VES293" s="12"/>
      <c r="VET293" s="12"/>
      <c r="VEU293" s="12"/>
      <c r="VEV293" s="13"/>
      <c r="VEW293" s="12"/>
      <c r="VEX293" s="12"/>
      <c r="VEY293" s="12"/>
      <c r="VEZ293" s="13"/>
      <c r="VFA293" s="12"/>
      <c r="VFB293" s="12"/>
      <c r="VFC293" s="12"/>
      <c r="VFD293" s="13"/>
      <c r="VFE293" s="12"/>
      <c r="VFF293" s="12"/>
      <c r="VFG293" s="12"/>
      <c r="VFH293" s="13"/>
      <c r="VFI293" s="12"/>
      <c r="VFJ293" s="12"/>
      <c r="VFK293" s="12"/>
      <c r="VFL293" s="13"/>
      <c r="VFM293" s="12"/>
      <c r="VFN293" s="12"/>
      <c r="VFO293" s="12"/>
      <c r="VFP293" s="13"/>
      <c r="VFQ293" s="12"/>
      <c r="VFR293" s="12"/>
      <c r="VFS293" s="12"/>
      <c r="VFT293" s="13"/>
      <c r="VFU293" s="12"/>
      <c r="VFV293" s="12"/>
      <c r="VFW293" s="12"/>
      <c r="VFX293" s="13"/>
      <c r="VFY293" s="12"/>
      <c r="VFZ293" s="12"/>
      <c r="VGA293" s="12"/>
      <c r="VGB293" s="13"/>
      <c r="VGC293" s="12"/>
      <c r="VGD293" s="12"/>
      <c r="VGE293" s="12"/>
      <c r="VGF293" s="13"/>
      <c r="VGG293" s="12"/>
      <c r="VGH293" s="12"/>
      <c r="VGI293" s="12"/>
      <c r="VGJ293" s="13"/>
      <c r="VGK293" s="12"/>
      <c r="VGL293" s="12"/>
      <c r="VGM293" s="12"/>
      <c r="VGN293" s="13"/>
      <c r="VGO293" s="12"/>
      <c r="VGP293" s="12"/>
      <c r="VGQ293" s="12"/>
      <c r="VGR293" s="13"/>
      <c r="VGS293" s="12"/>
      <c r="VGT293" s="12"/>
      <c r="VGU293" s="12"/>
      <c r="VGV293" s="13"/>
      <c r="VGW293" s="12"/>
      <c r="VGX293" s="12"/>
      <c r="VGY293" s="12"/>
      <c r="VGZ293" s="13"/>
      <c r="VHA293" s="12"/>
      <c r="VHB293" s="12"/>
      <c r="VHC293" s="12"/>
      <c r="VHD293" s="13"/>
      <c r="VHE293" s="12"/>
      <c r="VHF293" s="12"/>
      <c r="VHG293" s="12"/>
      <c r="VHH293" s="13"/>
      <c r="VHI293" s="12"/>
      <c r="VHJ293" s="12"/>
      <c r="VHK293" s="12"/>
      <c r="VHL293" s="13"/>
      <c r="VHM293" s="12"/>
      <c r="VHN293" s="12"/>
      <c r="VHO293" s="12"/>
      <c r="VHP293" s="13"/>
      <c r="VHQ293" s="12"/>
      <c r="VHR293" s="12"/>
      <c r="VHS293" s="12"/>
      <c r="VHT293" s="13"/>
      <c r="VHU293" s="12"/>
      <c r="VHV293" s="12"/>
      <c r="VHW293" s="12"/>
      <c r="VHX293" s="13"/>
      <c r="VHY293" s="12"/>
      <c r="VHZ293" s="12"/>
      <c r="VIA293" s="12"/>
      <c r="VIB293" s="13"/>
      <c r="VIC293" s="12"/>
      <c r="VID293" s="12"/>
      <c r="VIE293" s="12"/>
      <c r="VIF293" s="13"/>
      <c r="VIG293" s="12"/>
      <c r="VIH293" s="12"/>
      <c r="VII293" s="12"/>
      <c r="VIJ293" s="13"/>
      <c r="VIK293" s="12"/>
      <c r="VIL293" s="12"/>
      <c r="VIM293" s="12"/>
      <c r="VIN293" s="13"/>
      <c r="VIO293" s="12"/>
      <c r="VIP293" s="12"/>
      <c r="VIQ293" s="12"/>
      <c r="VIR293" s="13"/>
      <c r="VIS293" s="12"/>
      <c r="VIT293" s="12"/>
      <c r="VIU293" s="12"/>
      <c r="VIV293" s="13"/>
      <c r="VIW293" s="12"/>
      <c r="VIX293" s="12"/>
      <c r="VIY293" s="12"/>
      <c r="VIZ293" s="13"/>
      <c r="VJA293" s="12"/>
      <c r="VJB293" s="12"/>
      <c r="VJC293" s="12"/>
      <c r="VJD293" s="13"/>
      <c r="VJE293" s="12"/>
      <c r="VJF293" s="12"/>
      <c r="VJG293" s="12"/>
      <c r="VJH293" s="13"/>
      <c r="VJI293" s="12"/>
      <c r="VJJ293" s="12"/>
      <c r="VJK293" s="12"/>
      <c r="VJL293" s="13"/>
      <c r="VJM293" s="12"/>
      <c r="VJN293" s="12"/>
      <c r="VJO293" s="12"/>
      <c r="VJP293" s="13"/>
      <c r="VJQ293" s="12"/>
      <c r="VJR293" s="12"/>
      <c r="VJS293" s="12"/>
      <c r="VJT293" s="13"/>
      <c r="VJU293" s="12"/>
      <c r="VJV293" s="12"/>
      <c r="VJW293" s="12"/>
      <c r="VJX293" s="13"/>
      <c r="VJY293" s="12"/>
      <c r="VJZ293" s="12"/>
      <c r="VKA293" s="12"/>
      <c r="VKB293" s="13"/>
      <c r="VKC293" s="12"/>
      <c r="VKD293" s="12"/>
      <c r="VKE293" s="12"/>
      <c r="VKF293" s="13"/>
      <c r="VKG293" s="12"/>
      <c r="VKH293" s="12"/>
      <c r="VKI293" s="12"/>
      <c r="VKJ293" s="13"/>
      <c r="VKK293" s="12"/>
      <c r="VKL293" s="12"/>
      <c r="VKM293" s="12"/>
      <c r="VKN293" s="13"/>
      <c r="VKO293" s="12"/>
      <c r="VKP293" s="12"/>
      <c r="VKQ293" s="12"/>
      <c r="VKR293" s="13"/>
      <c r="VKS293" s="12"/>
      <c r="VKT293" s="12"/>
      <c r="VKU293" s="12"/>
      <c r="VKV293" s="13"/>
      <c r="VKW293" s="12"/>
      <c r="VKX293" s="12"/>
      <c r="VKY293" s="12"/>
      <c r="VKZ293" s="13"/>
      <c r="VLA293" s="12"/>
      <c r="VLB293" s="12"/>
      <c r="VLC293" s="12"/>
      <c r="VLD293" s="13"/>
      <c r="VLE293" s="12"/>
      <c r="VLF293" s="12"/>
      <c r="VLG293" s="12"/>
      <c r="VLH293" s="13"/>
      <c r="VLI293" s="12"/>
      <c r="VLJ293" s="12"/>
      <c r="VLK293" s="12"/>
      <c r="VLL293" s="13"/>
      <c r="VLM293" s="12"/>
      <c r="VLN293" s="12"/>
      <c r="VLO293" s="12"/>
      <c r="VLP293" s="13"/>
      <c r="VLQ293" s="12"/>
      <c r="VLR293" s="12"/>
      <c r="VLS293" s="12"/>
      <c r="VLT293" s="13"/>
      <c r="VLU293" s="12"/>
      <c r="VLV293" s="12"/>
      <c r="VLW293" s="12"/>
      <c r="VLX293" s="13"/>
      <c r="VLY293" s="12"/>
      <c r="VLZ293" s="12"/>
      <c r="VMA293" s="12"/>
      <c r="VMB293" s="13"/>
      <c r="VMC293" s="12"/>
      <c r="VMD293" s="12"/>
      <c r="VME293" s="12"/>
      <c r="VMF293" s="13"/>
      <c r="VMG293" s="12"/>
      <c r="VMH293" s="12"/>
      <c r="VMI293" s="12"/>
      <c r="VMJ293" s="13"/>
      <c r="VMK293" s="12"/>
      <c r="VML293" s="12"/>
      <c r="VMM293" s="12"/>
      <c r="VMN293" s="13"/>
      <c r="VMO293" s="12"/>
      <c r="VMP293" s="12"/>
      <c r="VMQ293" s="12"/>
      <c r="VMR293" s="13"/>
      <c r="VMS293" s="12"/>
      <c r="VMT293" s="12"/>
      <c r="VMU293" s="12"/>
      <c r="VMV293" s="13"/>
      <c r="VMW293" s="12"/>
      <c r="VMX293" s="12"/>
      <c r="VMY293" s="12"/>
      <c r="VMZ293" s="13"/>
      <c r="VNA293" s="12"/>
      <c r="VNB293" s="12"/>
      <c r="VNC293" s="12"/>
      <c r="VND293" s="13"/>
      <c r="VNE293" s="12"/>
      <c r="VNF293" s="12"/>
      <c r="VNG293" s="12"/>
      <c r="VNH293" s="13"/>
      <c r="VNI293" s="12"/>
      <c r="VNJ293" s="12"/>
      <c r="VNK293" s="12"/>
      <c r="VNL293" s="13"/>
      <c r="VNM293" s="12"/>
      <c r="VNN293" s="12"/>
      <c r="VNO293" s="12"/>
      <c r="VNP293" s="13"/>
      <c r="VNQ293" s="12"/>
      <c r="VNR293" s="12"/>
      <c r="VNS293" s="12"/>
      <c r="VNT293" s="13"/>
      <c r="VNU293" s="12"/>
      <c r="VNV293" s="12"/>
      <c r="VNW293" s="12"/>
      <c r="VNX293" s="13"/>
      <c r="VNY293" s="12"/>
      <c r="VNZ293" s="12"/>
      <c r="VOA293" s="12"/>
      <c r="VOB293" s="13"/>
      <c r="VOC293" s="12"/>
      <c r="VOD293" s="12"/>
      <c r="VOE293" s="12"/>
      <c r="VOF293" s="13"/>
      <c r="VOG293" s="12"/>
      <c r="VOH293" s="12"/>
      <c r="VOI293" s="12"/>
      <c r="VOJ293" s="13"/>
      <c r="VOK293" s="12"/>
      <c r="VOL293" s="12"/>
      <c r="VOM293" s="12"/>
      <c r="VON293" s="13"/>
      <c r="VOO293" s="12"/>
      <c r="VOP293" s="12"/>
      <c r="VOQ293" s="12"/>
      <c r="VOR293" s="13"/>
      <c r="VOS293" s="12"/>
      <c r="VOT293" s="12"/>
      <c r="VOU293" s="12"/>
      <c r="VOV293" s="13"/>
      <c r="VOW293" s="12"/>
      <c r="VOX293" s="12"/>
      <c r="VOY293" s="12"/>
      <c r="VOZ293" s="13"/>
      <c r="VPA293" s="12"/>
      <c r="VPB293" s="12"/>
      <c r="VPC293" s="12"/>
      <c r="VPD293" s="13"/>
      <c r="VPE293" s="12"/>
      <c r="VPF293" s="12"/>
      <c r="VPG293" s="12"/>
      <c r="VPH293" s="13"/>
      <c r="VPI293" s="12"/>
      <c r="VPJ293" s="12"/>
      <c r="VPK293" s="12"/>
      <c r="VPL293" s="13"/>
      <c r="VPM293" s="12"/>
      <c r="VPN293" s="12"/>
      <c r="VPO293" s="12"/>
      <c r="VPP293" s="13"/>
      <c r="VPQ293" s="12"/>
      <c r="VPR293" s="12"/>
      <c r="VPS293" s="12"/>
      <c r="VPT293" s="13"/>
      <c r="VPU293" s="12"/>
      <c r="VPV293" s="12"/>
      <c r="VPW293" s="12"/>
      <c r="VPX293" s="13"/>
      <c r="VPY293" s="12"/>
      <c r="VPZ293" s="12"/>
      <c r="VQA293" s="12"/>
      <c r="VQB293" s="13"/>
      <c r="VQC293" s="12"/>
      <c r="VQD293" s="12"/>
      <c r="VQE293" s="12"/>
      <c r="VQF293" s="13"/>
      <c r="VQG293" s="12"/>
      <c r="VQH293" s="12"/>
      <c r="VQI293" s="12"/>
      <c r="VQJ293" s="13"/>
      <c r="VQK293" s="12"/>
      <c r="VQL293" s="12"/>
      <c r="VQM293" s="12"/>
      <c r="VQN293" s="13"/>
      <c r="VQO293" s="12"/>
      <c r="VQP293" s="12"/>
      <c r="VQQ293" s="12"/>
      <c r="VQR293" s="13"/>
      <c r="VQS293" s="12"/>
      <c r="VQT293" s="12"/>
      <c r="VQU293" s="12"/>
      <c r="VQV293" s="13"/>
      <c r="VQW293" s="12"/>
      <c r="VQX293" s="12"/>
      <c r="VQY293" s="12"/>
      <c r="VQZ293" s="13"/>
      <c r="VRA293" s="12"/>
      <c r="VRB293" s="12"/>
      <c r="VRC293" s="12"/>
      <c r="VRD293" s="13"/>
      <c r="VRE293" s="12"/>
      <c r="VRF293" s="12"/>
      <c r="VRG293" s="12"/>
      <c r="VRH293" s="13"/>
      <c r="VRI293" s="12"/>
      <c r="VRJ293" s="12"/>
      <c r="VRK293" s="12"/>
      <c r="VRL293" s="13"/>
      <c r="VRM293" s="12"/>
      <c r="VRN293" s="12"/>
      <c r="VRO293" s="12"/>
      <c r="VRP293" s="13"/>
      <c r="VRQ293" s="12"/>
      <c r="VRR293" s="12"/>
      <c r="VRS293" s="12"/>
      <c r="VRT293" s="13"/>
      <c r="VRU293" s="12"/>
      <c r="VRV293" s="12"/>
      <c r="VRW293" s="12"/>
      <c r="VRX293" s="13"/>
      <c r="VRY293" s="12"/>
      <c r="VRZ293" s="12"/>
      <c r="VSA293" s="12"/>
      <c r="VSB293" s="13"/>
      <c r="VSC293" s="12"/>
      <c r="VSD293" s="12"/>
      <c r="VSE293" s="12"/>
      <c r="VSF293" s="13"/>
      <c r="VSG293" s="12"/>
      <c r="VSH293" s="12"/>
      <c r="VSI293" s="12"/>
      <c r="VSJ293" s="13"/>
      <c r="VSK293" s="12"/>
      <c r="VSL293" s="12"/>
      <c r="VSM293" s="12"/>
      <c r="VSN293" s="13"/>
      <c r="VSO293" s="12"/>
      <c r="VSP293" s="12"/>
      <c r="VSQ293" s="12"/>
      <c r="VSR293" s="13"/>
      <c r="VSS293" s="12"/>
      <c r="VST293" s="12"/>
      <c r="VSU293" s="12"/>
      <c r="VSV293" s="13"/>
      <c r="VSW293" s="12"/>
      <c r="VSX293" s="12"/>
      <c r="VSY293" s="12"/>
      <c r="VSZ293" s="13"/>
      <c r="VTA293" s="12"/>
      <c r="VTB293" s="12"/>
      <c r="VTC293" s="12"/>
      <c r="VTD293" s="13"/>
      <c r="VTE293" s="12"/>
      <c r="VTF293" s="12"/>
      <c r="VTG293" s="12"/>
      <c r="VTH293" s="13"/>
      <c r="VTI293" s="12"/>
      <c r="VTJ293" s="12"/>
      <c r="VTK293" s="12"/>
      <c r="VTL293" s="13"/>
      <c r="VTM293" s="12"/>
      <c r="VTN293" s="12"/>
      <c r="VTO293" s="12"/>
      <c r="VTP293" s="13"/>
      <c r="VTQ293" s="12"/>
      <c r="VTR293" s="12"/>
      <c r="VTS293" s="12"/>
      <c r="VTT293" s="13"/>
      <c r="VTU293" s="12"/>
      <c r="VTV293" s="12"/>
      <c r="VTW293" s="12"/>
      <c r="VTX293" s="13"/>
      <c r="VTY293" s="12"/>
      <c r="VTZ293" s="12"/>
      <c r="VUA293" s="12"/>
      <c r="VUB293" s="13"/>
      <c r="VUC293" s="12"/>
      <c r="VUD293" s="12"/>
      <c r="VUE293" s="12"/>
      <c r="VUF293" s="13"/>
      <c r="VUG293" s="12"/>
      <c r="VUH293" s="12"/>
      <c r="VUI293" s="12"/>
      <c r="VUJ293" s="13"/>
      <c r="VUK293" s="12"/>
      <c r="VUL293" s="12"/>
      <c r="VUM293" s="12"/>
      <c r="VUN293" s="13"/>
      <c r="VUO293" s="12"/>
      <c r="VUP293" s="12"/>
      <c r="VUQ293" s="12"/>
      <c r="VUR293" s="13"/>
      <c r="VUS293" s="12"/>
      <c r="VUT293" s="12"/>
      <c r="VUU293" s="12"/>
      <c r="VUV293" s="13"/>
      <c r="VUW293" s="12"/>
      <c r="VUX293" s="12"/>
      <c r="VUY293" s="12"/>
      <c r="VUZ293" s="13"/>
      <c r="VVA293" s="12"/>
      <c r="VVB293" s="12"/>
      <c r="VVC293" s="12"/>
      <c r="VVD293" s="13"/>
      <c r="VVE293" s="12"/>
      <c r="VVF293" s="12"/>
      <c r="VVG293" s="12"/>
      <c r="VVH293" s="13"/>
      <c r="VVI293" s="12"/>
      <c r="VVJ293" s="12"/>
      <c r="VVK293" s="12"/>
      <c r="VVL293" s="13"/>
      <c r="VVM293" s="12"/>
      <c r="VVN293" s="12"/>
      <c r="VVO293" s="12"/>
      <c r="VVP293" s="13"/>
      <c r="VVQ293" s="12"/>
      <c r="VVR293" s="12"/>
      <c r="VVS293" s="12"/>
      <c r="VVT293" s="13"/>
      <c r="VVU293" s="12"/>
      <c r="VVV293" s="12"/>
      <c r="VVW293" s="12"/>
      <c r="VVX293" s="13"/>
      <c r="VVY293" s="12"/>
      <c r="VVZ293" s="12"/>
      <c r="VWA293" s="12"/>
      <c r="VWB293" s="13"/>
      <c r="VWC293" s="12"/>
      <c r="VWD293" s="12"/>
      <c r="VWE293" s="12"/>
      <c r="VWF293" s="13"/>
      <c r="VWG293" s="12"/>
      <c r="VWH293" s="12"/>
      <c r="VWI293" s="12"/>
      <c r="VWJ293" s="13"/>
      <c r="VWK293" s="12"/>
      <c r="VWL293" s="12"/>
      <c r="VWM293" s="12"/>
      <c r="VWN293" s="13"/>
      <c r="VWO293" s="12"/>
      <c r="VWP293" s="12"/>
      <c r="VWQ293" s="12"/>
      <c r="VWR293" s="13"/>
      <c r="VWS293" s="12"/>
      <c r="VWT293" s="12"/>
      <c r="VWU293" s="12"/>
      <c r="VWV293" s="13"/>
      <c r="VWW293" s="12"/>
      <c r="VWX293" s="12"/>
      <c r="VWY293" s="12"/>
      <c r="VWZ293" s="13"/>
      <c r="VXA293" s="12"/>
      <c r="VXB293" s="12"/>
      <c r="VXC293" s="12"/>
      <c r="VXD293" s="13"/>
      <c r="VXE293" s="12"/>
      <c r="VXF293" s="12"/>
      <c r="VXG293" s="12"/>
      <c r="VXH293" s="13"/>
      <c r="VXI293" s="12"/>
      <c r="VXJ293" s="12"/>
      <c r="VXK293" s="12"/>
      <c r="VXL293" s="13"/>
      <c r="VXM293" s="12"/>
      <c r="VXN293" s="12"/>
      <c r="VXO293" s="12"/>
      <c r="VXP293" s="13"/>
      <c r="VXQ293" s="12"/>
      <c r="VXR293" s="12"/>
      <c r="VXS293" s="12"/>
      <c r="VXT293" s="13"/>
      <c r="VXU293" s="12"/>
      <c r="VXV293" s="12"/>
      <c r="VXW293" s="12"/>
      <c r="VXX293" s="13"/>
      <c r="VXY293" s="12"/>
      <c r="VXZ293" s="12"/>
      <c r="VYA293" s="12"/>
      <c r="VYB293" s="13"/>
      <c r="VYC293" s="12"/>
      <c r="VYD293" s="12"/>
      <c r="VYE293" s="12"/>
      <c r="VYF293" s="13"/>
      <c r="VYG293" s="12"/>
      <c r="VYH293" s="12"/>
      <c r="VYI293" s="12"/>
      <c r="VYJ293" s="13"/>
      <c r="VYK293" s="12"/>
      <c r="VYL293" s="12"/>
      <c r="VYM293" s="12"/>
      <c r="VYN293" s="13"/>
      <c r="VYO293" s="12"/>
      <c r="VYP293" s="12"/>
      <c r="VYQ293" s="12"/>
      <c r="VYR293" s="13"/>
      <c r="VYS293" s="12"/>
      <c r="VYT293" s="12"/>
      <c r="VYU293" s="12"/>
      <c r="VYV293" s="13"/>
      <c r="VYW293" s="12"/>
      <c r="VYX293" s="12"/>
      <c r="VYY293" s="12"/>
      <c r="VYZ293" s="13"/>
      <c r="VZA293" s="12"/>
      <c r="VZB293" s="12"/>
      <c r="VZC293" s="12"/>
      <c r="VZD293" s="13"/>
      <c r="VZE293" s="12"/>
      <c r="VZF293" s="12"/>
      <c r="VZG293" s="12"/>
      <c r="VZH293" s="13"/>
      <c r="VZI293" s="12"/>
      <c r="VZJ293" s="12"/>
      <c r="VZK293" s="12"/>
      <c r="VZL293" s="13"/>
      <c r="VZM293" s="12"/>
      <c r="VZN293" s="12"/>
      <c r="VZO293" s="12"/>
      <c r="VZP293" s="13"/>
      <c r="VZQ293" s="12"/>
      <c r="VZR293" s="12"/>
      <c r="VZS293" s="12"/>
      <c r="VZT293" s="13"/>
      <c r="VZU293" s="12"/>
      <c r="VZV293" s="12"/>
      <c r="VZW293" s="12"/>
      <c r="VZX293" s="13"/>
      <c r="VZY293" s="12"/>
      <c r="VZZ293" s="12"/>
      <c r="WAA293" s="12"/>
      <c r="WAB293" s="13"/>
      <c r="WAC293" s="12"/>
      <c r="WAD293" s="12"/>
      <c r="WAE293" s="12"/>
      <c r="WAF293" s="13"/>
      <c r="WAG293" s="12"/>
      <c r="WAH293" s="12"/>
      <c r="WAI293" s="12"/>
      <c r="WAJ293" s="13"/>
      <c r="WAK293" s="12"/>
      <c r="WAL293" s="12"/>
      <c r="WAM293" s="12"/>
      <c r="WAN293" s="13"/>
      <c r="WAO293" s="12"/>
      <c r="WAP293" s="12"/>
      <c r="WAQ293" s="12"/>
      <c r="WAR293" s="13"/>
      <c r="WAS293" s="12"/>
      <c r="WAT293" s="12"/>
      <c r="WAU293" s="12"/>
      <c r="WAV293" s="13"/>
      <c r="WAW293" s="12"/>
      <c r="WAX293" s="12"/>
      <c r="WAY293" s="12"/>
      <c r="WAZ293" s="13"/>
      <c r="WBA293" s="12"/>
      <c r="WBB293" s="12"/>
      <c r="WBC293" s="12"/>
      <c r="WBD293" s="13"/>
      <c r="WBE293" s="12"/>
      <c r="WBF293" s="12"/>
      <c r="WBG293" s="12"/>
      <c r="WBH293" s="13"/>
      <c r="WBI293" s="12"/>
      <c r="WBJ293" s="12"/>
      <c r="WBK293" s="12"/>
      <c r="WBL293" s="13"/>
      <c r="WBM293" s="12"/>
      <c r="WBN293" s="12"/>
      <c r="WBO293" s="12"/>
      <c r="WBP293" s="13"/>
      <c r="WBQ293" s="12"/>
      <c r="WBR293" s="12"/>
      <c r="WBS293" s="12"/>
      <c r="WBT293" s="13"/>
      <c r="WBU293" s="12"/>
      <c r="WBV293" s="12"/>
      <c r="WBW293" s="12"/>
      <c r="WBX293" s="13"/>
      <c r="WBY293" s="12"/>
      <c r="WBZ293" s="12"/>
      <c r="WCA293" s="12"/>
      <c r="WCB293" s="13"/>
      <c r="WCC293" s="12"/>
      <c r="WCD293" s="12"/>
      <c r="WCE293" s="12"/>
      <c r="WCF293" s="13"/>
      <c r="WCG293" s="12"/>
      <c r="WCH293" s="12"/>
      <c r="WCI293" s="12"/>
      <c r="WCJ293" s="13"/>
      <c r="WCK293" s="12"/>
      <c r="WCL293" s="12"/>
      <c r="WCM293" s="12"/>
      <c r="WCN293" s="13"/>
      <c r="WCO293" s="12"/>
      <c r="WCP293" s="12"/>
      <c r="WCQ293" s="12"/>
      <c r="WCR293" s="13"/>
      <c r="WCS293" s="12"/>
      <c r="WCT293" s="12"/>
      <c r="WCU293" s="12"/>
      <c r="WCV293" s="13"/>
      <c r="WCW293" s="12"/>
      <c r="WCX293" s="12"/>
      <c r="WCY293" s="12"/>
      <c r="WCZ293" s="13"/>
      <c r="WDA293" s="12"/>
      <c r="WDB293" s="12"/>
      <c r="WDC293" s="12"/>
      <c r="WDD293" s="13"/>
      <c r="WDE293" s="12"/>
      <c r="WDF293" s="12"/>
      <c r="WDG293" s="12"/>
      <c r="WDH293" s="13"/>
      <c r="WDI293" s="12"/>
      <c r="WDJ293" s="12"/>
      <c r="WDK293" s="12"/>
      <c r="WDL293" s="13"/>
      <c r="WDM293" s="12"/>
      <c r="WDN293" s="12"/>
      <c r="WDO293" s="12"/>
      <c r="WDP293" s="13"/>
      <c r="WDQ293" s="12"/>
      <c r="WDR293" s="12"/>
      <c r="WDS293" s="12"/>
      <c r="WDT293" s="13"/>
      <c r="WDU293" s="12"/>
      <c r="WDV293" s="12"/>
      <c r="WDW293" s="12"/>
      <c r="WDX293" s="13"/>
      <c r="WDY293" s="12"/>
      <c r="WDZ293" s="12"/>
      <c r="WEA293" s="12"/>
      <c r="WEB293" s="13"/>
      <c r="WEC293" s="12"/>
      <c r="WED293" s="12"/>
      <c r="WEE293" s="12"/>
      <c r="WEF293" s="13"/>
      <c r="WEG293" s="12"/>
      <c r="WEH293" s="12"/>
      <c r="WEI293" s="12"/>
      <c r="WEJ293" s="13"/>
      <c r="WEK293" s="12"/>
      <c r="WEL293" s="12"/>
      <c r="WEM293" s="12"/>
      <c r="WEN293" s="13"/>
      <c r="WEO293" s="12"/>
      <c r="WEP293" s="12"/>
      <c r="WEQ293" s="12"/>
      <c r="WER293" s="13"/>
      <c r="WES293" s="12"/>
      <c r="WET293" s="12"/>
      <c r="WEU293" s="12"/>
      <c r="WEV293" s="13"/>
      <c r="WEW293" s="12"/>
      <c r="WEX293" s="12"/>
      <c r="WEY293" s="12"/>
      <c r="WEZ293" s="13"/>
      <c r="WFA293" s="12"/>
      <c r="WFB293" s="12"/>
      <c r="WFC293" s="12"/>
      <c r="WFD293" s="13"/>
      <c r="WFE293" s="12"/>
      <c r="WFF293" s="12"/>
      <c r="WFG293" s="12"/>
      <c r="WFH293" s="13"/>
      <c r="WFI293" s="12"/>
      <c r="WFJ293" s="12"/>
      <c r="WFK293" s="12"/>
      <c r="WFL293" s="13"/>
      <c r="WFM293" s="12"/>
      <c r="WFN293" s="12"/>
      <c r="WFO293" s="12"/>
      <c r="WFP293" s="13"/>
      <c r="WFQ293" s="12"/>
      <c r="WFR293" s="12"/>
      <c r="WFS293" s="12"/>
      <c r="WFT293" s="13"/>
      <c r="WFU293" s="12"/>
      <c r="WFV293" s="12"/>
      <c r="WFW293" s="12"/>
      <c r="WFX293" s="13"/>
      <c r="WFY293" s="12"/>
      <c r="WFZ293" s="12"/>
      <c r="WGA293" s="12"/>
      <c r="WGB293" s="13"/>
      <c r="WGC293" s="12"/>
      <c r="WGD293" s="12"/>
      <c r="WGE293" s="12"/>
      <c r="WGF293" s="13"/>
      <c r="WGG293" s="12"/>
      <c r="WGH293" s="12"/>
      <c r="WGI293" s="12"/>
      <c r="WGJ293" s="13"/>
      <c r="WGK293" s="12"/>
      <c r="WGL293" s="12"/>
      <c r="WGM293" s="12"/>
      <c r="WGN293" s="13"/>
      <c r="WGO293" s="12"/>
      <c r="WGP293" s="12"/>
      <c r="WGQ293" s="12"/>
      <c r="WGR293" s="13"/>
      <c r="WGS293" s="12"/>
      <c r="WGT293" s="12"/>
      <c r="WGU293" s="12"/>
      <c r="WGV293" s="13"/>
      <c r="WGW293" s="12"/>
      <c r="WGX293" s="12"/>
      <c r="WGY293" s="12"/>
      <c r="WGZ293" s="13"/>
      <c r="WHA293" s="12"/>
      <c r="WHB293" s="12"/>
      <c r="WHC293" s="12"/>
      <c r="WHD293" s="13"/>
      <c r="WHE293" s="12"/>
      <c r="WHF293" s="12"/>
      <c r="WHG293" s="12"/>
      <c r="WHH293" s="13"/>
      <c r="WHI293" s="12"/>
      <c r="WHJ293" s="12"/>
      <c r="WHK293" s="12"/>
      <c r="WHL293" s="13"/>
      <c r="WHM293" s="12"/>
      <c r="WHN293" s="12"/>
      <c r="WHO293" s="12"/>
      <c r="WHP293" s="13"/>
      <c r="WHQ293" s="12"/>
      <c r="WHR293" s="12"/>
      <c r="WHS293" s="12"/>
      <c r="WHT293" s="13"/>
      <c r="WHU293" s="12"/>
      <c r="WHV293" s="12"/>
      <c r="WHW293" s="12"/>
      <c r="WHX293" s="13"/>
      <c r="WHY293" s="12"/>
      <c r="WHZ293" s="12"/>
      <c r="WIA293" s="12"/>
      <c r="WIB293" s="13"/>
      <c r="WIC293" s="12"/>
      <c r="WID293" s="12"/>
      <c r="WIE293" s="12"/>
      <c r="WIF293" s="13"/>
      <c r="WIG293" s="12"/>
      <c r="WIH293" s="12"/>
      <c r="WII293" s="12"/>
      <c r="WIJ293" s="13"/>
      <c r="WIK293" s="12"/>
      <c r="WIL293" s="12"/>
      <c r="WIM293" s="12"/>
      <c r="WIN293" s="13"/>
      <c r="WIO293" s="12"/>
      <c r="WIP293" s="12"/>
      <c r="WIQ293" s="12"/>
      <c r="WIR293" s="13"/>
      <c r="WIS293" s="12"/>
      <c r="WIT293" s="12"/>
      <c r="WIU293" s="12"/>
      <c r="WIV293" s="13"/>
      <c r="WIW293" s="12"/>
      <c r="WIX293" s="12"/>
      <c r="WIY293" s="12"/>
      <c r="WIZ293" s="13"/>
      <c r="WJA293" s="12"/>
      <c r="WJB293" s="12"/>
      <c r="WJC293" s="12"/>
      <c r="WJD293" s="13"/>
      <c r="WJE293" s="12"/>
      <c r="WJF293" s="12"/>
      <c r="WJG293" s="12"/>
      <c r="WJH293" s="13"/>
      <c r="WJI293" s="12"/>
      <c r="WJJ293" s="12"/>
      <c r="WJK293" s="12"/>
      <c r="WJL293" s="13"/>
      <c r="WJM293" s="12"/>
      <c r="WJN293" s="12"/>
      <c r="WJO293" s="12"/>
      <c r="WJP293" s="13"/>
      <c r="WJQ293" s="12"/>
      <c r="WJR293" s="12"/>
      <c r="WJS293" s="12"/>
      <c r="WJT293" s="13"/>
      <c r="WJU293" s="12"/>
      <c r="WJV293" s="12"/>
      <c r="WJW293" s="12"/>
      <c r="WJX293" s="13"/>
      <c r="WJY293" s="12"/>
      <c r="WJZ293" s="12"/>
      <c r="WKA293" s="12"/>
      <c r="WKB293" s="13"/>
      <c r="WKC293" s="12"/>
      <c r="WKD293" s="12"/>
      <c r="WKE293" s="12"/>
      <c r="WKF293" s="13"/>
      <c r="WKG293" s="12"/>
      <c r="WKH293" s="12"/>
      <c r="WKI293" s="12"/>
      <c r="WKJ293" s="13"/>
      <c r="WKK293" s="12"/>
      <c r="WKL293" s="12"/>
      <c r="WKM293" s="12"/>
      <c r="WKN293" s="13"/>
      <c r="WKO293" s="12"/>
      <c r="WKP293" s="12"/>
      <c r="WKQ293" s="12"/>
      <c r="WKR293" s="13"/>
      <c r="WKS293" s="12"/>
      <c r="WKT293" s="12"/>
      <c r="WKU293" s="12"/>
      <c r="WKV293" s="13"/>
      <c r="WKW293" s="12"/>
      <c r="WKX293" s="12"/>
      <c r="WKY293" s="12"/>
      <c r="WKZ293" s="13"/>
      <c r="WLA293" s="12"/>
      <c r="WLB293" s="12"/>
      <c r="WLC293" s="12"/>
      <c r="WLD293" s="13"/>
      <c r="WLE293" s="12"/>
      <c r="WLF293" s="12"/>
      <c r="WLG293" s="12"/>
      <c r="WLH293" s="13"/>
      <c r="WLI293" s="12"/>
      <c r="WLJ293" s="12"/>
      <c r="WLK293" s="12"/>
      <c r="WLL293" s="13"/>
      <c r="WLM293" s="12"/>
      <c r="WLN293" s="12"/>
      <c r="WLO293" s="12"/>
      <c r="WLP293" s="13"/>
      <c r="WLQ293" s="12"/>
      <c r="WLR293" s="12"/>
      <c r="WLS293" s="12"/>
      <c r="WLT293" s="13"/>
      <c r="WLU293" s="12"/>
      <c r="WLV293" s="12"/>
      <c r="WLW293" s="12"/>
      <c r="WLX293" s="13"/>
      <c r="WLY293" s="12"/>
      <c r="WLZ293" s="12"/>
      <c r="WMA293" s="12"/>
      <c r="WMB293" s="13"/>
      <c r="WMC293" s="12"/>
      <c r="WMD293" s="12"/>
      <c r="WME293" s="12"/>
      <c r="WMF293" s="13"/>
      <c r="WMG293" s="12"/>
      <c r="WMH293" s="12"/>
      <c r="WMI293" s="12"/>
      <c r="WMJ293" s="13"/>
      <c r="WMK293" s="12"/>
      <c r="WML293" s="12"/>
      <c r="WMM293" s="12"/>
      <c r="WMN293" s="13"/>
      <c r="WMO293" s="12"/>
      <c r="WMP293" s="12"/>
      <c r="WMQ293" s="12"/>
      <c r="WMR293" s="13"/>
      <c r="WMS293" s="12"/>
      <c r="WMT293" s="12"/>
      <c r="WMU293" s="12"/>
      <c r="WMV293" s="13"/>
      <c r="WMW293" s="12"/>
      <c r="WMX293" s="12"/>
      <c r="WMY293" s="12"/>
      <c r="WMZ293" s="13"/>
      <c r="WNA293" s="12"/>
      <c r="WNB293" s="12"/>
      <c r="WNC293" s="12"/>
      <c r="WND293" s="13"/>
      <c r="WNE293" s="12"/>
      <c r="WNF293" s="12"/>
      <c r="WNG293" s="12"/>
      <c r="WNH293" s="13"/>
      <c r="WNI293" s="12"/>
      <c r="WNJ293" s="12"/>
      <c r="WNK293" s="12"/>
      <c r="WNL293" s="13"/>
      <c r="WNM293" s="12"/>
      <c r="WNN293" s="12"/>
      <c r="WNO293" s="12"/>
      <c r="WNP293" s="13"/>
      <c r="WNQ293" s="12"/>
      <c r="WNR293" s="12"/>
      <c r="WNS293" s="12"/>
      <c r="WNT293" s="13"/>
      <c r="WNU293" s="12"/>
      <c r="WNV293" s="12"/>
      <c r="WNW293" s="12"/>
      <c r="WNX293" s="13"/>
      <c r="WNY293" s="12"/>
      <c r="WNZ293" s="12"/>
      <c r="WOA293" s="12"/>
      <c r="WOB293" s="13"/>
      <c r="WOC293" s="12"/>
      <c r="WOD293" s="12"/>
      <c r="WOE293" s="12"/>
      <c r="WOF293" s="13"/>
      <c r="WOG293" s="12"/>
      <c r="WOH293" s="12"/>
      <c r="WOI293" s="12"/>
      <c r="WOJ293" s="13"/>
      <c r="WOK293" s="12"/>
      <c r="WOL293" s="12"/>
      <c r="WOM293" s="12"/>
      <c r="WON293" s="13"/>
      <c r="WOO293" s="12"/>
      <c r="WOP293" s="12"/>
      <c r="WOQ293" s="12"/>
      <c r="WOR293" s="13"/>
      <c r="WOS293" s="12"/>
      <c r="WOT293" s="12"/>
      <c r="WOU293" s="12"/>
      <c r="WOV293" s="13"/>
      <c r="WOW293" s="12"/>
      <c r="WOX293" s="12"/>
      <c r="WOY293" s="12"/>
      <c r="WOZ293" s="13"/>
      <c r="WPA293" s="12"/>
      <c r="WPB293" s="12"/>
      <c r="WPC293" s="12"/>
      <c r="WPD293" s="13"/>
      <c r="WPE293" s="12"/>
      <c r="WPF293" s="12"/>
      <c r="WPG293" s="12"/>
      <c r="WPH293" s="13"/>
      <c r="WPI293" s="12"/>
      <c r="WPJ293" s="12"/>
      <c r="WPK293" s="12"/>
      <c r="WPL293" s="13"/>
      <c r="WPM293" s="12"/>
      <c r="WPN293" s="12"/>
      <c r="WPO293" s="12"/>
      <c r="WPP293" s="13"/>
      <c r="WPQ293" s="12"/>
      <c r="WPR293" s="12"/>
      <c r="WPS293" s="12"/>
      <c r="WPT293" s="13"/>
      <c r="WPU293" s="12"/>
      <c r="WPV293" s="12"/>
      <c r="WPW293" s="12"/>
      <c r="WPX293" s="13"/>
      <c r="WPY293" s="12"/>
      <c r="WPZ293" s="12"/>
      <c r="WQA293" s="12"/>
      <c r="WQB293" s="13"/>
      <c r="WQC293" s="12"/>
      <c r="WQD293" s="12"/>
      <c r="WQE293" s="12"/>
      <c r="WQF293" s="13"/>
      <c r="WQG293" s="12"/>
      <c r="WQH293" s="12"/>
      <c r="WQI293" s="12"/>
      <c r="WQJ293" s="13"/>
      <c r="WQK293" s="12"/>
      <c r="WQL293" s="12"/>
      <c r="WQM293" s="12"/>
      <c r="WQN293" s="13"/>
      <c r="WQO293" s="12"/>
      <c r="WQP293" s="12"/>
      <c r="WQQ293" s="12"/>
      <c r="WQR293" s="13"/>
      <c r="WQS293" s="12"/>
      <c r="WQT293" s="12"/>
      <c r="WQU293" s="12"/>
      <c r="WQV293" s="13"/>
      <c r="WQW293" s="12"/>
      <c r="WQX293" s="12"/>
      <c r="WQY293" s="12"/>
      <c r="WQZ293" s="13"/>
      <c r="WRA293" s="12"/>
      <c r="WRB293" s="12"/>
      <c r="WRC293" s="12"/>
      <c r="WRD293" s="13"/>
      <c r="WRE293" s="12"/>
      <c r="WRF293" s="12"/>
      <c r="WRG293" s="12"/>
      <c r="WRH293" s="13"/>
      <c r="WRI293" s="12"/>
      <c r="WRJ293" s="12"/>
      <c r="WRK293" s="12"/>
      <c r="WRL293" s="13"/>
      <c r="WRM293" s="12"/>
      <c r="WRN293" s="12"/>
      <c r="WRO293" s="12"/>
      <c r="WRP293" s="13"/>
      <c r="WRQ293" s="12"/>
      <c r="WRR293" s="12"/>
      <c r="WRS293" s="12"/>
      <c r="WRT293" s="13"/>
      <c r="WRU293" s="12"/>
      <c r="WRV293" s="12"/>
      <c r="WRW293" s="12"/>
      <c r="WRX293" s="13"/>
      <c r="WRY293" s="12"/>
      <c r="WRZ293" s="12"/>
      <c r="WSA293" s="12"/>
      <c r="WSB293" s="13"/>
      <c r="WSC293" s="12"/>
      <c r="WSD293" s="12"/>
      <c r="WSE293" s="12"/>
      <c r="WSF293" s="13"/>
      <c r="WSG293" s="12"/>
      <c r="WSH293" s="12"/>
      <c r="WSI293" s="12"/>
      <c r="WSJ293" s="13"/>
      <c r="WSK293" s="12"/>
      <c r="WSL293" s="12"/>
      <c r="WSM293" s="12"/>
      <c r="WSN293" s="13"/>
      <c r="WSO293" s="12"/>
      <c r="WSP293" s="12"/>
      <c r="WSQ293" s="12"/>
      <c r="WSR293" s="13"/>
      <c r="WSS293" s="12"/>
      <c r="WST293" s="12"/>
      <c r="WSU293" s="12"/>
      <c r="WSV293" s="13"/>
      <c r="WSW293" s="12"/>
      <c r="WSX293" s="12"/>
      <c r="WSY293" s="12"/>
      <c r="WSZ293" s="13"/>
      <c r="WTA293" s="12"/>
      <c r="WTB293" s="12"/>
      <c r="WTC293" s="12"/>
      <c r="WTD293" s="13"/>
      <c r="WTE293" s="12"/>
      <c r="WTF293" s="12"/>
      <c r="WTG293" s="12"/>
      <c r="WTH293" s="13"/>
      <c r="WTI293" s="12"/>
      <c r="WTJ293" s="12"/>
      <c r="WTK293" s="12"/>
      <c r="WTL293" s="13"/>
      <c r="WTM293" s="12"/>
      <c r="WTN293" s="12"/>
      <c r="WTO293" s="12"/>
      <c r="WTP293" s="13"/>
      <c r="WTQ293" s="12"/>
      <c r="WTR293" s="12"/>
      <c r="WTS293" s="12"/>
      <c r="WTT293" s="13"/>
      <c r="WTU293" s="12"/>
      <c r="WTV293" s="12"/>
      <c r="WTW293" s="12"/>
      <c r="WTX293" s="13"/>
      <c r="WTY293" s="12"/>
      <c r="WTZ293" s="12"/>
      <c r="WUA293" s="12"/>
      <c r="WUB293" s="13"/>
      <c r="WUC293" s="12"/>
      <c r="WUD293" s="12"/>
      <c r="WUE293" s="12"/>
      <c r="WUF293" s="13"/>
      <c r="WUG293" s="12"/>
      <c r="WUH293" s="12"/>
      <c r="WUI293" s="12"/>
      <c r="WUJ293" s="13"/>
      <c r="WUK293" s="12"/>
      <c r="WUL293" s="12"/>
      <c r="WUM293" s="12"/>
      <c r="WUN293" s="13"/>
      <c r="WUO293" s="12"/>
      <c r="WUP293" s="12"/>
      <c r="WUQ293" s="12"/>
      <c r="WUR293" s="13"/>
      <c r="WUS293" s="12"/>
      <c r="WUT293" s="12"/>
      <c r="WUU293" s="12"/>
      <c r="WUV293" s="13"/>
      <c r="WUW293" s="12"/>
      <c r="WUX293" s="12"/>
      <c r="WUY293" s="12"/>
      <c r="WUZ293" s="13"/>
      <c r="WVA293" s="12"/>
      <c r="WVB293" s="12"/>
      <c r="WVC293" s="12"/>
      <c r="WVD293" s="13"/>
      <c r="WVE293" s="12"/>
      <c r="WVF293" s="12"/>
      <c r="WVG293" s="12"/>
      <c r="WVH293" s="13"/>
      <c r="WVI293" s="12"/>
      <c r="WVJ293" s="12"/>
      <c r="WVK293" s="12"/>
      <c r="WVL293" s="13"/>
      <c r="WVM293" s="12"/>
      <c r="WVN293" s="12"/>
      <c r="WVO293" s="12"/>
      <c r="WVP293" s="13"/>
      <c r="WVQ293" s="12"/>
      <c r="WVR293" s="12"/>
      <c r="WVS293" s="12"/>
      <c r="WVT293" s="13"/>
      <c r="WVU293" s="12"/>
      <c r="WVV293" s="12"/>
      <c r="WVW293" s="12"/>
      <c r="WVX293" s="13"/>
      <c r="WVY293" s="12"/>
      <c r="WVZ293" s="12"/>
      <c r="WWA293" s="12"/>
      <c r="WWB293" s="13"/>
      <c r="WWC293" s="12"/>
      <c r="WWD293" s="12"/>
      <c r="WWE293" s="12"/>
      <c r="WWF293" s="13"/>
      <c r="WWG293" s="12"/>
      <c r="WWH293" s="12"/>
      <c r="WWI293" s="12"/>
      <c r="WWJ293" s="13"/>
      <c r="WWK293" s="12"/>
      <c r="WWL293" s="12"/>
      <c r="WWM293" s="12"/>
      <c r="WWN293" s="13"/>
      <c r="WWO293" s="12"/>
      <c r="WWP293" s="12"/>
      <c r="WWQ293" s="12"/>
      <c r="WWR293" s="13"/>
      <c r="WWS293" s="12"/>
      <c r="WWT293" s="12"/>
      <c r="WWU293" s="12"/>
      <c r="WWV293" s="13"/>
      <c r="WWW293" s="12"/>
      <c r="WWX293" s="12"/>
      <c r="WWY293" s="12"/>
      <c r="WWZ293" s="13"/>
      <c r="WXA293" s="12"/>
      <c r="WXB293" s="12"/>
      <c r="WXC293" s="12"/>
      <c r="WXD293" s="13"/>
      <c r="WXE293" s="12"/>
      <c r="WXF293" s="12"/>
      <c r="WXG293" s="12"/>
      <c r="WXH293" s="13"/>
      <c r="WXI293" s="12"/>
      <c r="WXJ293" s="12"/>
      <c r="WXK293" s="12"/>
      <c r="WXL293" s="13"/>
      <c r="WXM293" s="12"/>
      <c r="WXN293" s="12"/>
      <c r="WXO293" s="12"/>
      <c r="WXP293" s="13"/>
      <c r="WXQ293" s="12"/>
      <c r="WXR293" s="12"/>
      <c r="WXS293" s="12"/>
      <c r="WXT293" s="13"/>
      <c r="WXU293" s="12"/>
      <c r="WXV293" s="12"/>
      <c r="WXW293" s="12"/>
      <c r="WXX293" s="13"/>
      <c r="WXY293" s="12"/>
      <c r="WXZ293" s="12"/>
      <c r="WYA293" s="12"/>
      <c r="WYB293" s="13"/>
      <c r="WYC293" s="12"/>
      <c r="WYD293" s="12"/>
      <c r="WYE293" s="12"/>
      <c r="WYF293" s="13"/>
      <c r="WYG293" s="12"/>
      <c r="WYH293" s="12"/>
      <c r="WYI293" s="12"/>
      <c r="WYJ293" s="13"/>
      <c r="WYK293" s="12"/>
      <c r="WYL293" s="12"/>
      <c r="WYM293" s="12"/>
      <c r="WYN293" s="13"/>
      <c r="WYO293" s="12"/>
      <c r="WYP293" s="12"/>
      <c r="WYQ293" s="12"/>
      <c r="WYR293" s="13"/>
      <c r="WYS293" s="12"/>
      <c r="WYT293" s="12"/>
      <c r="WYU293" s="12"/>
      <c r="WYV293" s="13"/>
      <c r="WYW293" s="12"/>
      <c r="WYX293" s="12"/>
      <c r="WYY293" s="12"/>
      <c r="WYZ293" s="13"/>
      <c r="WZA293" s="12"/>
      <c r="WZB293" s="12"/>
      <c r="WZC293" s="12"/>
      <c r="WZD293" s="13"/>
      <c r="WZE293" s="12"/>
      <c r="WZF293" s="12"/>
      <c r="WZG293" s="12"/>
      <c r="WZH293" s="13"/>
      <c r="WZI293" s="12"/>
      <c r="WZJ293" s="12"/>
      <c r="WZK293" s="12"/>
      <c r="WZL293" s="13"/>
      <c r="WZM293" s="12"/>
      <c r="WZN293" s="12"/>
      <c r="WZO293" s="12"/>
      <c r="WZP293" s="13"/>
      <c r="WZQ293" s="12"/>
      <c r="WZR293" s="12"/>
      <c r="WZS293" s="12"/>
      <c r="WZT293" s="13"/>
      <c r="WZU293" s="12"/>
      <c r="WZV293" s="12"/>
      <c r="WZW293" s="12"/>
      <c r="WZX293" s="13"/>
      <c r="WZY293" s="12"/>
      <c r="WZZ293" s="12"/>
      <c r="XAA293" s="12"/>
      <c r="XAB293" s="13"/>
      <c r="XAC293" s="12"/>
      <c r="XAD293" s="12"/>
      <c r="XAE293" s="12"/>
      <c r="XAF293" s="13"/>
      <c r="XAG293" s="12"/>
      <c r="XAH293" s="12"/>
      <c r="XAI293" s="12"/>
      <c r="XAJ293" s="13"/>
      <c r="XAK293" s="12"/>
      <c r="XAL293" s="12"/>
      <c r="XAM293" s="12"/>
      <c r="XAN293" s="13"/>
      <c r="XAO293" s="12"/>
      <c r="XAP293" s="12"/>
      <c r="XAQ293" s="12"/>
      <c r="XAR293" s="13"/>
      <c r="XAS293" s="12"/>
      <c r="XAT293" s="12"/>
      <c r="XAU293" s="12"/>
      <c r="XAV293" s="13"/>
      <c r="XAW293" s="12"/>
      <c r="XAX293" s="12"/>
      <c r="XAY293" s="12"/>
      <c r="XAZ293" s="13"/>
      <c r="XBA293" s="12"/>
      <c r="XBB293" s="12"/>
      <c r="XBC293" s="12"/>
      <c r="XBD293" s="13"/>
      <c r="XBE293" s="12"/>
      <c r="XBF293" s="12"/>
      <c r="XBG293" s="12"/>
      <c r="XBH293" s="13"/>
      <c r="XBI293" s="12"/>
      <c r="XBJ293" s="12"/>
      <c r="XBK293" s="12"/>
      <c r="XBL293" s="13"/>
      <c r="XBM293" s="12"/>
      <c r="XBN293" s="12"/>
      <c r="XBO293" s="12"/>
      <c r="XBP293" s="13"/>
      <c r="XBQ293" s="12"/>
      <c r="XBR293" s="12"/>
      <c r="XBS293" s="12"/>
      <c r="XBT293" s="13"/>
      <c r="XBU293" s="12"/>
      <c r="XBV293" s="12"/>
      <c r="XBW293" s="12"/>
      <c r="XBX293" s="13"/>
      <c r="XBY293" s="12"/>
      <c r="XBZ293" s="12"/>
      <c r="XCA293" s="12"/>
      <c r="XCB293" s="13"/>
      <c r="XCC293" s="12"/>
      <c r="XCD293" s="12"/>
      <c r="XCE293" s="12"/>
      <c r="XCF293" s="13"/>
      <c r="XCG293" s="12"/>
      <c r="XCH293" s="12"/>
      <c r="XCI293" s="12"/>
      <c r="XCJ293" s="13"/>
      <c r="XCK293" s="12"/>
      <c r="XCL293" s="12"/>
      <c r="XCM293" s="12"/>
      <c r="XCN293" s="13"/>
      <c r="XCO293" s="12"/>
      <c r="XCP293" s="12"/>
      <c r="XCQ293" s="12"/>
      <c r="XCR293" s="13"/>
      <c r="XCS293" s="12"/>
      <c r="XCT293" s="12"/>
      <c r="XCU293" s="12"/>
      <c r="XCV293" s="13"/>
      <c r="XCW293" s="12"/>
      <c r="XCX293" s="12"/>
      <c r="XCY293" s="12"/>
      <c r="XCZ293" s="13"/>
      <c r="XDA293" s="12"/>
      <c r="XDB293" s="12"/>
      <c r="XDC293" s="12"/>
      <c r="XDD293" s="13"/>
      <c r="XDE293" s="12"/>
      <c r="XDF293" s="12"/>
      <c r="XDG293" s="12"/>
      <c r="XDH293" s="13"/>
      <c r="XDI293" s="12"/>
      <c r="XDJ293" s="12"/>
      <c r="XDK293" s="12"/>
      <c r="XDL293" s="13"/>
      <c r="XDM293" s="12"/>
      <c r="XDN293" s="12"/>
      <c r="XDO293" s="12"/>
      <c r="XDP293" s="13"/>
      <c r="XDQ293" s="12"/>
      <c r="XDR293" s="12"/>
      <c r="XDS293" s="12"/>
      <c r="XDT293" s="13"/>
      <c r="XDU293" s="12"/>
      <c r="XDV293" s="12"/>
      <c r="XDW293" s="12"/>
      <c r="XDX293" s="13"/>
      <c r="XDY293" s="12"/>
      <c r="XDZ293" s="12"/>
      <c r="XEA293" s="12"/>
      <c r="XEB293" s="13"/>
      <c r="XEC293" s="12"/>
      <c r="XED293" s="12"/>
      <c r="XEE293" s="12"/>
      <c r="XEF293" s="13"/>
      <c r="XEG293" s="12"/>
      <c r="XEH293" s="12"/>
      <c r="XEI293" s="12"/>
      <c r="XEJ293" s="13"/>
      <c r="XEK293" s="12"/>
      <c r="XEL293" s="12"/>
      <c r="XEM293" s="12"/>
      <c r="XEN293" s="13"/>
      <c r="XEO293" s="12"/>
      <c r="XEP293" s="12"/>
      <c r="XEQ293" s="12"/>
      <c r="XER293" s="13"/>
      <c r="XES293" s="12"/>
      <c r="XET293" s="12"/>
      <c r="XEU293" s="12"/>
      <c r="XEV293" s="13"/>
      <c r="XEW293" s="12"/>
      <c r="XEX293" s="12"/>
      <c r="XEY293" s="12"/>
      <c r="XEZ293" s="13"/>
      <c r="XFA293" s="12"/>
      <c r="XFB293" s="12"/>
      <c r="XFC293" s="12"/>
      <c r="XFD293" s="13"/>
    </row>
    <row r="294" spans="1:16384" customFormat="1">
      <c r="A294" s="14"/>
      <c r="B294" s="20"/>
      <c r="C294" s="60"/>
      <c r="D294" s="63"/>
      <c r="E294" s="49"/>
      <c r="F294" s="51"/>
      <c r="G294" s="90"/>
      <c r="H294" s="15"/>
      <c r="I294" s="14"/>
      <c r="J294" s="14"/>
      <c r="K294" s="14"/>
      <c r="L294" s="15"/>
      <c r="M294" s="14"/>
      <c r="N294" s="14"/>
      <c r="O294" s="14"/>
      <c r="P294" s="15"/>
      <c r="Q294" s="14"/>
      <c r="R294" s="14"/>
      <c r="S294" s="14"/>
      <c r="T294" s="15"/>
      <c r="U294" s="14"/>
      <c r="V294" s="14"/>
      <c r="W294" s="14"/>
      <c r="X294" s="15"/>
      <c r="Y294" s="14"/>
      <c r="Z294" s="14"/>
      <c r="AA294" s="14"/>
      <c r="AB294" s="15"/>
      <c r="AC294" s="14"/>
      <c r="AD294" s="14"/>
      <c r="AE294" s="14"/>
      <c r="AF294" s="15"/>
      <c r="AG294" s="14"/>
      <c r="AH294" s="14"/>
      <c r="AI294" s="14"/>
      <c r="AJ294" s="15"/>
      <c r="AK294" s="14"/>
      <c r="AL294" s="14"/>
      <c r="AM294" s="14"/>
      <c r="AN294" s="15"/>
      <c r="AO294" s="14"/>
      <c r="AP294" s="14"/>
      <c r="AQ294" s="14"/>
      <c r="AR294" s="15"/>
      <c r="AS294" s="14"/>
      <c r="AT294" s="14"/>
      <c r="AU294" s="14"/>
      <c r="AV294" s="15"/>
      <c r="AW294" s="14"/>
      <c r="AX294" s="14"/>
      <c r="AY294" s="14"/>
      <c r="AZ294" s="15"/>
      <c r="BA294" s="14"/>
      <c r="BB294" s="14"/>
      <c r="BC294" s="14"/>
      <c r="BD294" s="15"/>
      <c r="BE294" s="14"/>
      <c r="BF294" s="14"/>
      <c r="BG294" s="14"/>
      <c r="BH294" s="15"/>
      <c r="BI294" s="14"/>
      <c r="BJ294" s="14"/>
      <c r="BK294" s="14"/>
      <c r="BL294" s="15"/>
      <c r="BM294" s="14"/>
      <c r="BN294" s="14"/>
      <c r="BO294" s="14"/>
      <c r="BP294" s="15"/>
      <c r="BQ294" s="14"/>
      <c r="BR294" s="14"/>
      <c r="BS294" s="14"/>
      <c r="BT294" s="15"/>
      <c r="BU294" s="14"/>
      <c r="BV294" s="14"/>
      <c r="BW294" s="14"/>
      <c r="BX294" s="15"/>
      <c r="BY294" s="14"/>
      <c r="BZ294" s="14"/>
      <c r="CA294" s="14"/>
      <c r="CB294" s="15"/>
      <c r="CC294" s="14"/>
      <c r="CD294" s="14"/>
      <c r="CE294" s="14"/>
      <c r="CF294" s="15"/>
      <c r="CG294" s="14"/>
      <c r="CH294" s="14"/>
      <c r="CI294" s="14"/>
      <c r="CJ294" s="15"/>
      <c r="CK294" s="14"/>
      <c r="CL294" s="14"/>
      <c r="CM294" s="14"/>
      <c r="CN294" s="15"/>
      <c r="CO294" s="14"/>
      <c r="CP294" s="14"/>
      <c r="CQ294" s="14"/>
      <c r="CR294" s="15"/>
      <c r="CS294" s="14"/>
      <c r="CT294" s="14"/>
      <c r="CU294" s="14"/>
      <c r="CV294" s="15"/>
      <c r="CW294" s="14"/>
      <c r="CX294" s="14"/>
      <c r="CY294" s="14"/>
      <c r="CZ294" s="15"/>
      <c r="DA294" s="14"/>
      <c r="DB294" s="14"/>
      <c r="DC294" s="14"/>
      <c r="DD294" s="15"/>
      <c r="DE294" s="14"/>
      <c r="DF294" s="14"/>
      <c r="DG294" s="14"/>
      <c r="DH294" s="15"/>
      <c r="DI294" s="14"/>
      <c r="DJ294" s="14"/>
      <c r="DK294" s="14"/>
      <c r="DL294" s="15"/>
      <c r="DM294" s="14"/>
      <c r="DN294" s="14"/>
      <c r="DO294" s="14"/>
      <c r="DP294" s="15"/>
      <c r="DQ294" s="14"/>
      <c r="DR294" s="14"/>
      <c r="DS294" s="14"/>
      <c r="DT294" s="15"/>
      <c r="DU294" s="14"/>
      <c r="DV294" s="14"/>
      <c r="DW294" s="14"/>
      <c r="DX294" s="15"/>
      <c r="DY294" s="14"/>
      <c r="DZ294" s="14"/>
      <c r="EA294" s="14"/>
      <c r="EB294" s="15"/>
      <c r="EC294" s="14"/>
      <c r="ED294" s="14"/>
      <c r="EE294" s="14"/>
      <c r="EF294" s="15"/>
      <c r="EG294" s="14"/>
      <c r="EH294" s="14"/>
      <c r="EI294" s="14"/>
      <c r="EJ294" s="15"/>
      <c r="EK294" s="14"/>
      <c r="EL294" s="14"/>
      <c r="EM294" s="14"/>
      <c r="EN294" s="15"/>
      <c r="EO294" s="14"/>
      <c r="EP294" s="14"/>
      <c r="EQ294" s="14"/>
      <c r="ER294" s="15"/>
      <c r="ES294" s="14"/>
      <c r="ET294" s="14"/>
      <c r="EU294" s="14"/>
      <c r="EV294" s="15"/>
      <c r="EW294" s="14"/>
      <c r="EX294" s="14"/>
      <c r="EY294" s="14"/>
      <c r="EZ294" s="15"/>
      <c r="FA294" s="14"/>
      <c r="FB294" s="14"/>
      <c r="FC294" s="14"/>
      <c r="FD294" s="15"/>
      <c r="FE294" s="14"/>
      <c r="FF294" s="14"/>
      <c r="FG294" s="14"/>
      <c r="FH294" s="15"/>
      <c r="FI294" s="14"/>
      <c r="FJ294" s="14"/>
      <c r="FK294" s="14"/>
      <c r="FL294" s="15"/>
      <c r="FM294" s="14"/>
      <c r="FN294" s="14"/>
      <c r="FO294" s="14"/>
      <c r="FP294" s="15"/>
      <c r="FQ294" s="14"/>
      <c r="FR294" s="14"/>
      <c r="FS294" s="14"/>
      <c r="FT294" s="15"/>
      <c r="FU294" s="14"/>
      <c r="FV294" s="14"/>
      <c r="FW294" s="14"/>
      <c r="FX294" s="15"/>
      <c r="FY294" s="14"/>
      <c r="FZ294" s="14"/>
      <c r="GA294" s="14"/>
      <c r="GB294" s="15"/>
      <c r="GC294" s="14"/>
      <c r="GD294" s="14"/>
      <c r="GE294" s="14"/>
      <c r="GF294" s="15"/>
      <c r="GG294" s="14"/>
      <c r="GH294" s="14"/>
      <c r="GI294" s="14"/>
      <c r="GJ294" s="15"/>
      <c r="GK294" s="14"/>
      <c r="GL294" s="14"/>
      <c r="GM294" s="14"/>
      <c r="GN294" s="15"/>
      <c r="GO294" s="14"/>
      <c r="GP294" s="14"/>
      <c r="GQ294" s="14"/>
      <c r="GR294" s="15"/>
      <c r="GS294" s="14"/>
      <c r="GT294" s="14"/>
      <c r="GU294" s="14"/>
      <c r="GV294" s="15"/>
      <c r="GW294" s="14"/>
      <c r="GX294" s="14"/>
      <c r="GY294" s="14"/>
      <c r="GZ294" s="15"/>
      <c r="HA294" s="14"/>
      <c r="HB294" s="14"/>
      <c r="HC294" s="14"/>
      <c r="HD294" s="15"/>
      <c r="HE294" s="14"/>
      <c r="HF294" s="14"/>
      <c r="HG294" s="14"/>
      <c r="HH294" s="15"/>
      <c r="HI294" s="14"/>
      <c r="HJ294" s="14"/>
      <c r="HK294" s="14"/>
      <c r="HL294" s="15"/>
      <c r="HM294" s="14"/>
      <c r="HN294" s="14"/>
      <c r="HO294" s="14"/>
      <c r="HP294" s="15"/>
      <c r="HQ294" s="14"/>
      <c r="HR294" s="14"/>
      <c r="HS294" s="14"/>
      <c r="HT294" s="15"/>
      <c r="HU294" s="14"/>
      <c r="HV294" s="14"/>
      <c r="HW294" s="14"/>
      <c r="HX294" s="15"/>
      <c r="HY294" s="14"/>
      <c r="HZ294" s="14"/>
      <c r="IA294" s="14"/>
      <c r="IB294" s="15"/>
      <c r="IC294" s="14"/>
      <c r="ID294" s="14"/>
      <c r="IE294" s="14"/>
      <c r="IF294" s="15"/>
      <c r="IG294" s="14"/>
      <c r="IH294" s="14"/>
      <c r="II294" s="14"/>
      <c r="IJ294" s="15"/>
      <c r="IK294" s="14"/>
      <c r="IL294" s="14"/>
      <c r="IM294" s="14"/>
      <c r="IN294" s="15"/>
      <c r="IO294" s="14"/>
      <c r="IP294" s="14"/>
      <c r="IQ294" s="14"/>
      <c r="IR294" s="15"/>
      <c r="IS294" s="14"/>
      <c r="IT294" s="14"/>
      <c r="IU294" s="14"/>
      <c r="IV294" s="15"/>
      <c r="IW294" s="14"/>
      <c r="IX294" s="14"/>
      <c r="IY294" s="14"/>
      <c r="IZ294" s="15"/>
      <c r="JA294" s="14"/>
      <c r="JB294" s="14"/>
      <c r="JC294" s="14"/>
      <c r="JD294" s="15"/>
      <c r="JE294" s="14"/>
      <c r="JF294" s="14"/>
      <c r="JG294" s="14"/>
      <c r="JH294" s="15"/>
      <c r="JI294" s="14"/>
      <c r="JJ294" s="14"/>
      <c r="JK294" s="14"/>
      <c r="JL294" s="15"/>
      <c r="JM294" s="14"/>
      <c r="JN294" s="14"/>
      <c r="JO294" s="14"/>
      <c r="JP294" s="15"/>
      <c r="JQ294" s="14"/>
      <c r="JR294" s="14"/>
      <c r="JS294" s="14"/>
      <c r="JT294" s="15"/>
      <c r="JU294" s="14"/>
      <c r="JV294" s="14"/>
      <c r="JW294" s="14"/>
      <c r="JX294" s="15"/>
      <c r="JY294" s="14"/>
      <c r="JZ294" s="14"/>
      <c r="KA294" s="14"/>
      <c r="KB294" s="15"/>
      <c r="KC294" s="14"/>
      <c r="KD294" s="14"/>
      <c r="KE294" s="14"/>
      <c r="KF294" s="15"/>
      <c r="KG294" s="14"/>
      <c r="KH294" s="14"/>
      <c r="KI294" s="14"/>
      <c r="KJ294" s="15"/>
      <c r="KK294" s="14"/>
      <c r="KL294" s="14"/>
      <c r="KM294" s="14"/>
      <c r="KN294" s="15"/>
      <c r="KO294" s="14"/>
      <c r="KP294" s="14"/>
      <c r="KQ294" s="14"/>
      <c r="KR294" s="15"/>
      <c r="KS294" s="14"/>
      <c r="KT294" s="14"/>
      <c r="KU294" s="14"/>
      <c r="KV294" s="15"/>
      <c r="KW294" s="14"/>
      <c r="KX294" s="14"/>
      <c r="KY294" s="14"/>
      <c r="KZ294" s="15"/>
      <c r="LA294" s="14"/>
      <c r="LB294" s="14"/>
      <c r="LC294" s="14"/>
      <c r="LD294" s="15"/>
      <c r="LE294" s="14"/>
      <c r="LF294" s="14"/>
      <c r="LG294" s="14"/>
      <c r="LH294" s="15"/>
      <c r="LI294" s="14"/>
      <c r="LJ294" s="14"/>
      <c r="LK294" s="14"/>
      <c r="LL294" s="15"/>
      <c r="LM294" s="14"/>
      <c r="LN294" s="14"/>
      <c r="LO294" s="14"/>
      <c r="LP294" s="15"/>
      <c r="LQ294" s="14"/>
      <c r="LR294" s="14"/>
      <c r="LS294" s="14"/>
      <c r="LT294" s="15"/>
      <c r="LU294" s="14"/>
      <c r="LV294" s="14"/>
      <c r="LW294" s="14"/>
      <c r="LX294" s="15"/>
      <c r="LY294" s="14"/>
      <c r="LZ294" s="14"/>
      <c r="MA294" s="14"/>
      <c r="MB294" s="15"/>
      <c r="MC294" s="14"/>
      <c r="MD294" s="14"/>
      <c r="ME294" s="14"/>
      <c r="MF294" s="15"/>
      <c r="MG294" s="14"/>
      <c r="MH294" s="14"/>
      <c r="MI294" s="14"/>
      <c r="MJ294" s="15"/>
      <c r="MK294" s="14"/>
      <c r="ML294" s="14"/>
      <c r="MM294" s="14"/>
      <c r="MN294" s="15"/>
      <c r="MO294" s="14"/>
      <c r="MP294" s="14"/>
      <c r="MQ294" s="14"/>
      <c r="MR294" s="15"/>
      <c r="MS294" s="14"/>
      <c r="MT294" s="14"/>
      <c r="MU294" s="14"/>
      <c r="MV294" s="15"/>
      <c r="MW294" s="14"/>
      <c r="MX294" s="14"/>
      <c r="MY294" s="14"/>
      <c r="MZ294" s="15"/>
      <c r="NA294" s="14"/>
      <c r="NB294" s="14"/>
      <c r="NC294" s="14"/>
      <c r="ND294" s="15"/>
      <c r="NE294" s="14"/>
      <c r="NF294" s="14"/>
      <c r="NG294" s="14"/>
      <c r="NH294" s="15"/>
      <c r="NI294" s="14"/>
      <c r="NJ294" s="14"/>
      <c r="NK294" s="14"/>
      <c r="NL294" s="15"/>
      <c r="NM294" s="14"/>
      <c r="NN294" s="14"/>
      <c r="NO294" s="14"/>
      <c r="NP294" s="15"/>
      <c r="NQ294" s="14"/>
      <c r="NR294" s="14"/>
      <c r="NS294" s="14"/>
      <c r="NT294" s="15"/>
      <c r="NU294" s="14"/>
      <c r="NV294" s="14"/>
      <c r="NW294" s="14"/>
      <c r="NX294" s="15"/>
      <c r="NY294" s="14"/>
      <c r="NZ294" s="14"/>
      <c r="OA294" s="14"/>
      <c r="OB294" s="15"/>
      <c r="OC294" s="14"/>
      <c r="OD294" s="14"/>
      <c r="OE294" s="14"/>
      <c r="OF294" s="15"/>
      <c r="OG294" s="14"/>
      <c r="OH294" s="14"/>
      <c r="OI294" s="14"/>
      <c r="OJ294" s="15"/>
      <c r="OK294" s="14"/>
      <c r="OL294" s="14"/>
      <c r="OM294" s="14"/>
      <c r="ON294" s="15"/>
      <c r="OO294" s="14"/>
      <c r="OP294" s="14"/>
      <c r="OQ294" s="14"/>
      <c r="OR294" s="15"/>
      <c r="OS294" s="14"/>
      <c r="OT294" s="14"/>
      <c r="OU294" s="14"/>
      <c r="OV294" s="15"/>
      <c r="OW294" s="14"/>
      <c r="OX294" s="14"/>
      <c r="OY294" s="14"/>
      <c r="OZ294" s="15"/>
      <c r="PA294" s="14"/>
      <c r="PB294" s="14"/>
      <c r="PC294" s="14"/>
      <c r="PD294" s="15"/>
      <c r="PE294" s="14"/>
      <c r="PF294" s="14"/>
      <c r="PG294" s="14"/>
      <c r="PH294" s="15"/>
      <c r="PI294" s="14"/>
      <c r="PJ294" s="14"/>
      <c r="PK294" s="14"/>
      <c r="PL294" s="15"/>
      <c r="PM294" s="14"/>
      <c r="PN294" s="14"/>
      <c r="PO294" s="14"/>
      <c r="PP294" s="15"/>
      <c r="PQ294" s="14"/>
      <c r="PR294" s="14"/>
      <c r="PS294" s="14"/>
      <c r="PT294" s="15"/>
      <c r="PU294" s="14"/>
      <c r="PV294" s="14"/>
      <c r="PW294" s="14"/>
      <c r="PX294" s="15"/>
      <c r="PY294" s="14"/>
      <c r="PZ294" s="14"/>
      <c r="QA294" s="14"/>
      <c r="QB294" s="15"/>
      <c r="QC294" s="14"/>
      <c r="QD294" s="14"/>
      <c r="QE294" s="14"/>
      <c r="QF294" s="15"/>
      <c r="QG294" s="14"/>
      <c r="QH294" s="14"/>
      <c r="QI294" s="14"/>
      <c r="QJ294" s="15"/>
      <c r="QK294" s="14"/>
      <c r="QL294" s="14"/>
      <c r="QM294" s="14"/>
      <c r="QN294" s="15"/>
      <c r="QO294" s="14"/>
      <c r="QP294" s="14"/>
      <c r="QQ294" s="14"/>
      <c r="QR294" s="15"/>
      <c r="QS294" s="14"/>
      <c r="QT294" s="14"/>
      <c r="QU294" s="14"/>
      <c r="QV294" s="15"/>
      <c r="QW294" s="14"/>
      <c r="QX294" s="14"/>
      <c r="QY294" s="14"/>
      <c r="QZ294" s="15"/>
      <c r="RA294" s="14"/>
      <c r="RB294" s="14"/>
      <c r="RC294" s="14"/>
      <c r="RD294" s="15"/>
      <c r="RE294" s="14"/>
      <c r="RF294" s="14"/>
      <c r="RG294" s="14"/>
      <c r="RH294" s="15"/>
      <c r="RI294" s="14"/>
      <c r="RJ294" s="14"/>
      <c r="RK294" s="14"/>
      <c r="RL294" s="15"/>
      <c r="RM294" s="14"/>
      <c r="RN294" s="14"/>
      <c r="RO294" s="14"/>
      <c r="RP294" s="15"/>
      <c r="RQ294" s="14"/>
      <c r="RR294" s="14"/>
      <c r="RS294" s="14"/>
      <c r="RT294" s="15"/>
      <c r="RU294" s="14"/>
      <c r="RV294" s="14"/>
      <c r="RW294" s="14"/>
      <c r="RX294" s="15"/>
      <c r="RY294" s="14"/>
      <c r="RZ294" s="14"/>
      <c r="SA294" s="14"/>
      <c r="SB294" s="15"/>
      <c r="SC294" s="14"/>
      <c r="SD294" s="14"/>
      <c r="SE294" s="14"/>
      <c r="SF294" s="15"/>
      <c r="SG294" s="14"/>
      <c r="SH294" s="14"/>
      <c r="SI294" s="14"/>
      <c r="SJ294" s="15"/>
      <c r="SK294" s="14"/>
      <c r="SL294" s="14"/>
      <c r="SM294" s="14"/>
      <c r="SN294" s="15"/>
      <c r="SO294" s="14"/>
      <c r="SP294" s="14"/>
      <c r="SQ294" s="14"/>
      <c r="SR294" s="15"/>
      <c r="SS294" s="14"/>
      <c r="ST294" s="14"/>
      <c r="SU294" s="14"/>
      <c r="SV294" s="15"/>
      <c r="SW294" s="14"/>
      <c r="SX294" s="14"/>
      <c r="SY294" s="14"/>
      <c r="SZ294" s="15"/>
      <c r="TA294" s="14"/>
      <c r="TB294" s="14"/>
      <c r="TC294" s="14"/>
      <c r="TD294" s="15"/>
      <c r="TE294" s="14"/>
      <c r="TF294" s="14"/>
      <c r="TG294" s="14"/>
      <c r="TH294" s="15"/>
      <c r="TI294" s="14"/>
      <c r="TJ294" s="14"/>
      <c r="TK294" s="14"/>
      <c r="TL294" s="15"/>
      <c r="TM294" s="14"/>
      <c r="TN294" s="14"/>
      <c r="TO294" s="14"/>
      <c r="TP294" s="15"/>
      <c r="TQ294" s="14"/>
      <c r="TR294" s="14"/>
      <c r="TS294" s="14"/>
      <c r="TT294" s="15"/>
      <c r="TU294" s="14"/>
      <c r="TV294" s="14"/>
      <c r="TW294" s="14"/>
      <c r="TX294" s="15"/>
      <c r="TY294" s="14"/>
      <c r="TZ294" s="14"/>
      <c r="UA294" s="14"/>
      <c r="UB294" s="15"/>
      <c r="UC294" s="14"/>
      <c r="UD294" s="14"/>
      <c r="UE294" s="14"/>
      <c r="UF294" s="15"/>
      <c r="UG294" s="14"/>
      <c r="UH294" s="14"/>
      <c r="UI294" s="14"/>
      <c r="UJ294" s="15"/>
      <c r="UK294" s="14"/>
      <c r="UL294" s="14"/>
      <c r="UM294" s="14"/>
      <c r="UN294" s="15"/>
      <c r="UO294" s="14"/>
      <c r="UP294" s="14"/>
      <c r="UQ294" s="14"/>
      <c r="UR294" s="15"/>
      <c r="US294" s="14"/>
      <c r="UT294" s="14"/>
      <c r="UU294" s="14"/>
      <c r="UV294" s="15"/>
      <c r="UW294" s="14"/>
      <c r="UX294" s="14"/>
      <c r="UY294" s="14"/>
      <c r="UZ294" s="15"/>
      <c r="VA294" s="14"/>
      <c r="VB294" s="14"/>
      <c r="VC294" s="14"/>
      <c r="VD294" s="15"/>
      <c r="VE294" s="14"/>
      <c r="VF294" s="14"/>
      <c r="VG294" s="14"/>
      <c r="VH294" s="15"/>
      <c r="VI294" s="14"/>
      <c r="VJ294" s="14"/>
      <c r="VK294" s="14"/>
      <c r="VL294" s="15"/>
      <c r="VM294" s="14"/>
      <c r="VN294" s="14"/>
      <c r="VO294" s="14"/>
      <c r="VP294" s="15"/>
      <c r="VQ294" s="14"/>
      <c r="VR294" s="14"/>
      <c r="VS294" s="14"/>
      <c r="VT294" s="15"/>
      <c r="VU294" s="14"/>
      <c r="VV294" s="14"/>
      <c r="VW294" s="14"/>
      <c r="VX294" s="15"/>
      <c r="VY294" s="14"/>
      <c r="VZ294" s="14"/>
      <c r="WA294" s="14"/>
      <c r="WB294" s="15"/>
      <c r="WC294" s="14"/>
      <c r="WD294" s="14"/>
      <c r="WE294" s="14"/>
      <c r="WF294" s="15"/>
      <c r="WG294" s="14"/>
      <c r="WH294" s="14"/>
      <c r="WI294" s="14"/>
      <c r="WJ294" s="15"/>
      <c r="WK294" s="14"/>
      <c r="WL294" s="14"/>
      <c r="WM294" s="14"/>
      <c r="WN294" s="15"/>
      <c r="WO294" s="14"/>
      <c r="WP294" s="14"/>
      <c r="WQ294" s="14"/>
      <c r="WR294" s="15"/>
      <c r="WS294" s="14"/>
      <c r="WT294" s="14"/>
      <c r="WU294" s="14"/>
      <c r="WV294" s="15"/>
      <c r="WW294" s="14"/>
      <c r="WX294" s="14"/>
      <c r="WY294" s="14"/>
      <c r="WZ294" s="15"/>
      <c r="XA294" s="14"/>
      <c r="XB294" s="14"/>
      <c r="XC294" s="14"/>
      <c r="XD294" s="15"/>
      <c r="XE294" s="14"/>
      <c r="XF294" s="14"/>
      <c r="XG294" s="14"/>
      <c r="XH294" s="15"/>
      <c r="XI294" s="14"/>
      <c r="XJ294" s="14"/>
      <c r="XK294" s="14"/>
      <c r="XL294" s="15"/>
      <c r="XM294" s="14"/>
      <c r="XN294" s="14"/>
      <c r="XO294" s="14"/>
      <c r="XP294" s="15"/>
      <c r="XQ294" s="14"/>
      <c r="XR294" s="14"/>
      <c r="XS294" s="14"/>
      <c r="XT294" s="15"/>
      <c r="XU294" s="14"/>
      <c r="XV294" s="14"/>
      <c r="XW294" s="14"/>
      <c r="XX294" s="15"/>
      <c r="XY294" s="14"/>
      <c r="XZ294" s="14"/>
      <c r="YA294" s="14"/>
      <c r="YB294" s="15"/>
      <c r="YC294" s="14"/>
      <c r="YD294" s="14"/>
      <c r="YE294" s="14"/>
      <c r="YF294" s="15"/>
      <c r="YG294" s="14"/>
      <c r="YH294" s="14"/>
      <c r="YI294" s="14"/>
      <c r="YJ294" s="15"/>
      <c r="YK294" s="14"/>
      <c r="YL294" s="14"/>
      <c r="YM294" s="14"/>
      <c r="YN294" s="15"/>
      <c r="YO294" s="14"/>
      <c r="YP294" s="14"/>
      <c r="YQ294" s="14"/>
      <c r="YR294" s="15"/>
      <c r="YS294" s="14"/>
      <c r="YT294" s="14"/>
      <c r="YU294" s="14"/>
      <c r="YV294" s="15"/>
      <c r="YW294" s="14"/>
      <c r="YX294" s="14"/>
      <c r="YY294" s="14"/>
      <c r="YZ294" s="15"/>
      <c r="ZA294" s="14"/>
      <c r="ZB294" s="14"/>
      <c r="ZC294" s="14"/>
      <c r="ZD294" s="15"/>
      <c r="ZE294" s="14"/>
      <c r="ZF294" s="14"/>
      <c r="ZG294" s="14"/>
      <c r="ZH294" s="15"/>
      <c r="ZI294" s="14"/>
      <c r="ZJ294" s="14"/>
      <c r="ZK294" s="14"/>
      <c r="ZL294" s="15"/>
      <c r="ZM294" s="14"/>
      <c r="ZN294" s="14"/>
      <c r="ZO294" s="14"/>
      <c r="ZP294" s="15"/>
      <c r="ZQ294" s="14"/>
      <c r="ZR294" s="14"/>
      <c r="ZS294" s="14"/>
      <c r="ZT294" s="15"/>
      <c r="ZU294" s="14"/>
      <c r="ZV294" s="14"/>
      <c r="ZW294" s="14"/>
      <c r="ZX294" s="15"/>
      <c r="ZY294" s="14"/>
      <c r="ZZ294" s="14"/>
      <c r="AAA294" s="14"/>
      <c r="AAB294" s="15"/>
      <c r="AAC294" s="14"/>
      <c r="AAD294" s="14"/>
      <c r="AAE294" s="14"/>
      <c r="AAF294" s="15"/>
      <c r="AAG294" s="14"/>
      <c r="AAH294" s="14"/>
      <c r="AAI294" s="14"/>
      <c r="AAJ294" s="15"/>
      <c r="AAK294" s="14"/>
      <c r="AAL294" s="14"/>
      <c r="AAM294" s="14"/>
      <c r="AAN294" s="15"/>
      <c r="AAO294" s="14"/>
      <c r="AAP294" s="14"/>
      <c r="AAQ294" s="14"/>
      <c r="AAR294" s="15"/>
      <c r="AAS294" s="14"/>
      <c r="AAT294" s="14"/>
      <c r="AAU294" s="14"/>
      <c r="AAV294" s="15"/>
      <c r="AAW294" s="14"/>
      <c r="AAX294" s="14"/>
      <c r="AAY294" s="14"/>
      <c r="AAZ294" s="15"/>
      <c r="ABA294" s="14"/>
      <c r="ABB294" s="14"/>
      <c r="ABC294" s="14"/>
      <c r="ABD294" s="15"/>
      <c r="ABE294" s="14"/>
      <c r="ABF294" s="14"/>
      <c r="ABG294" s="14"/>
      <c r="ABH294" s="15"/>
      <c r="ABI294" s="14"/>
      <c r="ABJ294" s="14"/>
      <c r="ABK294" s="14"/>
      <c r="ABL294" s="15"/>
      <c r="ABM294" s="14"/>
      <c r="ABN294" s="14"/>
      <c r="ABO294" s="14"/>
      <c r="ABP294" s="15"/>
      <c r="ABQ294" s="14"/>
      <c r="ABR294" s="14"/>
      <c r="ABS294" s="14"/>
      <c r="ABT294" s="15"/>
      <c r="ABU294" s="14"/>
      <c r="ABV294" s="14"/>
      <c r="ABW294" s="14"/>
      <c r="ABX294" s="15"/>
      <c r="ABY294" s="14"/>
      <c r="ABZ294" s="14"/>
      <c r="ACA294" s="14"/>
      <c r="ACB294" s="15"/>
      <c r="ACC294" s="14"/>
      <c r="ACD294" s="14"/>
      <c r="ACE294" s="14"/>
      <c r="ACF294" s="15"/>
      <c r="ACG294" s="14"/>
      <c r="ACH294" s="14"/>
      <c r="ACI294" s="14"/>
      <c r="ACJ294" s="15"/>
      <c r="ACK294" s="14"/>
      <c r="ACL294" s="14"/>
      <c r="ACM294" s="14"/>
      <c r="ACN294" s="15"/>
      <c r="ACO294" s="14"/>
      <c r="ACP294" s="14"/>
      <c r="ACQ294" s="14"/>
      <c r="ACR294" s="15"/>
      <c r="ACS294" s="14"/>
      <c r="ACT294" s="14"/>
      <c r="ACU294" s="14"/>
      <c r="ACV294" s="15"/>
      <c r="ACW294" s="14"/>
      <c r="ACX294" s="14"/>
      <c r="ACY294" s="14"/>
      <c r="ACZ294" s="15"/>
      <c r="ADA294" s="14"/>
      <c r="ADB294" s="14"/>
      <c r="ADC294" s="14"/>
      <c r="ADD294" s="15"/>
      <c r="ADE294" s="14"/>
      <c r="ADF294" s="14"/>
      <c r="ADG294" s="14"/>
      <c r="ADH294" s="15"/>
      <c r="ADI294" s="14"/>
      <c r="ADJ294" s="14"/>
      <c r="ADK294" s="14"/>
      <c r="ADL294" s="15"/>
      <c r="ADM294" s="14"/>
      <c r="ADN294" s="14"/>
      <c r="ADO294" s="14"/>
      <c r="ADP294" s="15"/>
      <c r="ADQ294" s="14"/>
      <c r="ADR294" s="14"/>
      <c r="ADS294" s="14"/>
      <c r="ADT294" s="15"/>
      <c r="ADU294" s="14"/>
      <c r="ADV294" s="14"/>
      <c r="ADW294" s="14"/>
      <c r="ADX294" s="15"/>
      <c r="ADY294" s="14"/>
      <c r="ADZ294" s="14"/>
      <c r="AEA294" s="14"/>
      <c r="AEB294" s="15"/>
      <c r="AEC294" s="14"/>
      <c r="AED294" s="14"/>
      <c r="AEE294" s="14"/>
      <c r="AEF294" s="15"/>
      <c r="AEG294" s="14"/>
      <c r="AEH294" s="14"/>
      <c r="AEI294" s="14"/>
      <c r="AEJ294" s="15"/>
      <c r="AEK294" s="14"/>
      <c r="AEL294" s="14"/>
      <c r="AEM294" s="14"/>
      <c r="AEN294" s="15"/>
      <c r="AEO294" s="14"/>
      <c r="AEP294" s="14"/>
      <c r="AEQ294" s="14"/>
      <c r="AER294" s="15"/>
      <c r="AES294" s="14"/>
      <c r="AET294" s="14"/>
      <c r="AEU294" s="14"/>
      <c r="AEV294" s="15"/>
      <c r="AEW294" s="14"/>
      <c r="AEX294" s="14"/>
      <c r="AEY294" s="14"/>
      <c r="AEZ294" s="15"/>
      <c r="AFA294" s="14"/>
      <c r="AFB294" s="14"/>
      <c r="AFC294" s="14"/>
      <c r="AFD294" s="15"/>
      <c r="AFE294" s="14"/>
      <c r="AFF294" s="14"/>
      <c r="AFG294" s="14"/>
      <c r="AFH294" s="15"/>
      <c r="AFI294" s="14"/>
      <c r="AFJ294" s="14"/>
      <c r="AFK294" s="14"/>
      <c r="AFL294" s="15"/>
      <c r="AFM294" s="14"/>
      <c r="AFN294" s="14"/>
      <c r="AFO294" s="14"/>
      <c r="AFP294" s="15"/>
      <c r="AFQ294" s="14"/>
      <c r="AFR294" s="14"/>
      <c r="AFS294" s="14"/>
      <c r="AFT294" s="15"/>
      <c r="AFU294" s="14"/>
      <c r="AFV294" s="14"/>
      <c r="AFW294" s="14"/>
      <c r="AFX294" s="15"/>
      <c r="AFY294" s="14"/>
      <c r="AFZ294" s="14"/>
      <c r="AGA294" s="14"/>
      <c r="AGB294" s="15"/>
      <c r="AGC294" s="14"/>
      <c r="AGD294" s="14"/>
      <c r="AGE294" s="14"/>
      <c r="AGF294" s="15"/>
      <c r="AGG294" s="14"/>
      <c r="AGH294" s="14"/>
      <c r="AGI294" s="14"/>
      <c r="AGJ294" s="15"/>
      <c r="AGK294" s="14"/>
      <c r="AGL294" s="14"/>
      <c r="AGM294" s="14"/>
      <c r="AGN294" s="15"/>
      <c r="AGO294" s="14"/>
      <c r="AGP294" s="14"/>
      <c r="AGQ294" s="14"/>
      <c r="AGR294" s="15"/>
      <c r="AGS294" s="14"/>
      <c r="AGT294" s="14"/>
      <c r="AGU294" s="14"/>
      <c r="AGV294" s="15"/>
      <c r="AGW294" s="14"/>
      <c r="AGX294" s="14"/>
      <c r="AGY294" s="14"/>
      <c r="AGZ294" s="15"/>
      <c r="AHA294" s="14"/>
      <c r="AHB294" s="14"/>
      <c r="AHC294" s="14"/>
      <c r="AHD294" s="15"/>
      <c r="AHE294" s="14"/>
      <c r="AHF294" s="14"/>
      <c r="AHG294" s="14"/>
      <c r="AHH294" s="15"/>
      <c r="AHI294" s="14"/>
      <c r="AHJ294" s="14"/>
      <c r="AHK294" s="14"/>
      <c r="AHL294" s="15"/>
      <c r="AHM294" s="14"/>
      <c r="AHN294" s="14"/>
      <c r="AHO294" s="14"/>
      <c r="AHP294" s="15"/>
      <c r="AHQ294" s="14"/>
      <c r="AHR294" s="14"/>
      <c r="AHS294" s="14"/>
      <c r="AHT294" s="15"/>
      <c r="AHU294" s="14"/>
      <c r="AHV294" s="14"/>
      <c r="AHW294" s="14"/>
      <c r="AHX294" s="15"/>
      <c r="AHY294" s="14"/>
      <c r="AHZ294" s="14"/>
      <c r="AIA294" s="14"/>
      <c r="AIB294" s="15"/>
      <c r="AIC294" s="14"/>
      <c r="AID294" s="14"/>
      <c r="AIE294" s="14"/>
      <c r="AIF294" s="15"/>
      <c r="AIG294" s="14"/>
      <c r="AIH294" s="14"/>
      <c r="AII294" s="14"/>
      <c r="AIJ294" s="15"/>
      <c r="AIK294" s="14"/>
      <c r="AIL294" s="14"/>
      <c r="AIM294" s="14"/>
      <c r="AIN294" s="15"/>
      <c r="AIO294" s="14"/>
      <c r="AIP294" s="14"/>
      <c r="AIQ294" s="14"/>
      <c r="AIR294" s="15"/>
      <c r="AIS294" s="14"/>
      <c r="AIT294" s="14"/>
      <c r="AIU294" s="14"/>
      <c r="AIV294" s="15"/>
      <c r="AIW294" s="14"/>
      <c r="AIX294" s="14"/>
      <c r="AIY294" s="14"/>
      <c r="AIZ294" s="15"/>
      <c r="AJA294" s="14"/>
      <c r="AJB294" s="14"/>
      <c r="AJC294" s="14"/>
      <c r="AJD294" s="15"/>
      <c r="AJE294" s="14"/>
      <c r="AJF294" s="14"/>
      <c r="AJG294" s="14"/>
      <c r="AJH294" s="15"/>
      <c r="AJI294" s="14"/>
      <c r="AJJ294" s="14"/>
      <c r="AJK294" s="14"/>
      <c r="AJL294" s="15"/>
      <c r="AJM294" s="14"/>
      <c r="AJN294" s="14"/>
      <c r="AJO294" s="14"/>
      <c r="AJP294" s="15"/>
      <c r="AJQ294" s="14"/>
      <c r="AJR294" s="14"/>
      <c r="AJS294" s="14"/>
      <c r="AJT294" s="15"/>
      <c r="AJU294" s="14"/>
      <c r="AJV294" s="14"/>
      <c r="AJW294" s="14"/>
      <c r="AJX294" s="15"/>
      <c r="AJY294" s="14"/>
      <c r="AJZ294" s="14"/>
      <c r="AKA294" s="14"/>
      <c r="AKB294" s="15"/>
      <c r="AKC294" s="14"/>
      <c r="AKD294" s="14"/>
      <c r="AKE294" s="14"/>
      <c r="AKF294" s="15"/>
      <c r="AKG294" s="14"/>
      <c r="AKH294" s="14"/>
      <c r="AKI294" s="14"/>
      <c r="AKJ294" s="15"/>
      <c r="AKK294" s="14"/>
      <c r="AKL294" s="14"/>
      <c r="AKM294" s="14"/>
      <c r="AKN294" s="15"/>
      <c r="AKO294" s="14"/>
      <c r="AKP294" s="14"/>
      <c r="AKQ294" s="14"/>
      <c r="AKR294" s="15"/>
      <c r="AKS294" s="14"/>
      <c r="AKT294" s="14"/>
      <c r="AKU294" s="14"/>
      <c r="AKV294" s="15"/>
      <c r="AKW294" s="14"/>
      <c r="AKX294" s="14"/>
      <c r="AKY294" s="14"/>
      <c r="AKZ294" s="15"/>
      <c r="ALA294" s="14"/>
      <c r="ALB294" s="14"/>
      <c r="ALC294" s="14"/>
      <c r="ALD294" s="15"/>
      <c r="ALE294" s="14"/>
      <c r="ALF294" s="14"/>
      <c r="ALG294" s="14"/>
      <c r="ALH294" s="15"/>
      <c r="ALI294" s="14"/>
      <c r="ALJ294" s="14"/>
      <c r="ALK294" s="14"/>
      <c r="ALL294" s="15"/>
      <c r="ALM294" s="14"/>
      <c r="ALN294" s="14"/>
      <c r="ALO294" s="14"/>
      <c r="ALP294" s="15"/>
      <c r="ALQ294" s="14"/>
      <c r="ALR294" s="14"/>
      <c r="ALS294" s="14"/>
      <c r="ALT294" s="15"/>
      <c r="ALU294" s="14"/>
      <c r="ALV294" s="14"/>
      <c r="ALW294" s="14"/>
      <c r="ALX294" s="15"/>
      <c r="ALY294" s="14"/>
      <c r="ALZ294" s="14"/>
      <c r="AMA294" s="14"/>
      <c r="AMB294" s="15"/>
      <c r="AMC294" s="14"/>
      <c r="AMD294" s="14"/>
      <c r="AME294" s="14"/>
      <c r="AMF294" s="15"/>
      <c r="AMG294" s="14"/>
      <c r="AMH294" s="14"/>
      <c r="AMI294" s="14"/>
      <c r="AMJ294" s="15"/>
      <c r="AMK294" s="14"/>
      <c r="AML294" s="14"/>
      <c r="AMM294" s="14"/>
      <c r="AMN294" s="15"/>
      <c r="AMO294" s="14"/>
      <c r="AMP294" s="14"/>
      <c r="AMQ294" s="14"/>
      <c r="AMR294" s="15"/>
      <c r="AMS294" s="14"/>
      <c r="AMT294" s="14"/>
      <c r="AMU294" s="14"/>
      <c r="AMV294" s="15"/>
      <c r="AMW294" s="14"/>
      <c r="AMX294" s="14"/>
      <c r="AMY294" s="14"/>
      <c r="AMZ294" s="15"/>
      <c r="ANA294" s="14"/>
      <c r="ANB294" s="14"/>
      <c r="ANC294" s="14"/>
      <c r="AND294" s="15"/>
      <c r="ANE294" s="14"/>
      <c r="ANF294" s="14"/>
      <c r="ANG294" s="14"/>
      <c r="ANH294" s="15"/>
      <c r="ANI294" s="14"/>
      <c r="ANJ294" s="14"/>
      <c r="ANK294" s="14"/>
      <c r="ANL294" s="15"/>
      <c r="ANM294" s="14"/>
      <c r="ANN294" s="14"/>
      <c r="ANO294" s="14"/>
      <c r="ANP294" s="15"/>
      <c r="ANQ294" s="14"/>
      <c r="ANR294" s="14"/>
      <c r="ANS294" s="14"/>
      <c r="ANT294" s="15"/>
      <c r="ANU294" s="14"/>
      <c r="ANV294" s="14"/>
      <c r="ANW294" s="14"/>
      <c r="ANX294" s="15"/>
      <c r="ANY294" s="14"/>
      <c r="ANZ294" s="14"/>
      <c r="AOA294" s="14"/>
      <c r="AOB294" s="15"/>
      <c r="AOC294" s="14"/>
      <c r="AOD294" s="14"/>
      <c r="AOE294" s="14"/>
      <c r="AOF294" s="15"/>
      <c r="AOG294" s="14"/>
      <c r="AOH294" s="14"/>
      <c r="AOI294" s="14"/>
      <c r="AOJ294" s="15"/>
      <c r="AOK294" s="14"/>
      <c r="AOL294" s="14"/>
      <c r="AOM294" s="14"/>
      <c r="AON294" s="15"/>
      <c r="AOO294" s="14"/>
      <c r="AOP294" s="14"/>
      <c r="AOQ294" s="14"/>
      <c r="AOR294" s="15"/>
      <c r="AOS294" s="14"/>
      <c r="AOT294" s="14"/>
      <c r="AOU294" s="14"/>
      <c r="AOV294" s="15"/>
      <c r="AOW294" s="14"/>
      <c r="AOX294" s="14"/>
      <c r="AOY294" s="14"/>
      <c r="AOZ294" s="15"/>
      <c r="APA294" s="14"/>
      <c r="APB294" s="14"/>
      <c r="APC294" s="14"/>
      <c r="APD294" s="15"/>
      <c r="APE294" s="14"/>
      <c r="APF294" s="14"/>
      <c r="APG294" s="14"/>
      <c r="APH294" s="15"/>
      <c r="API294" s="14"/>
      <c r="APJ294" s="14"/>
      <c r="APK294" s="14"/>
      <c r="APL294" s="15"/>
      <c r="APM294" s="14"/>
      <c r="APN294" s="14"/>
      <c r="APO294" s="14"/>
      <c r="APP294" s="15"/>
      <c r="APQ294" s="14"/>
      <c r="APR294" s="14"/>
      <c r="APS294" s="14"/>
      <c r="APT294" s="15"/>
      <c r="APU294" s="14"/>
      <c r="APV294" s="14"/>
      <c r="APW294" s="14"/>
      <c r="APX294" s="15"/>
      <c r="APY294" s="14"/>
      <c r="APZ294" s="14"/>
      <c r="AQA294" s="14"/>
      <c r="AQB294" s="15"/>
      <c r="AQC294" s="14"/>
      <c r="AQD294" s="14"/>
      <c r="AQE294" s="14"/>
      <c r="AQF294" s="15"/>
      <c r="AQG294" s="14"/>
      <c r="AQH294" s="14"/>
      <c r="AQI294" s="14"/>
      <c r="AQJ294" s="15"/>
      <c r="AQK294" s="14"/>
      <c r="AQL294" s="14"/>
      <c r="AQM294" s="14"/>
      <c r="AQN294" s="15"/>
      <c r="AQO294" s="14"/>
      <c r="AQP294" s="14"/>
      <c r="AQQ294" s="14"/>
      <c r="AQR294" s="15"/>
      <c r="AQS294" s="14"/>
      <c r="AQT294" s="14"/>
      <c r="AQU294" s="14"/>
      <c r="AQV294" s="15"/>
      <c r="AQW294" s="14"/>
      <c r="AQX294" s="14"/>
      <c r="AQY294" s="14"/>
      <c r="AQZ294" s="15"/>
      <c r="ARA294" s="14"/>
      <c r="ARB294" s="14"/>
      <c r="ARC294" s="14"/>
      <c r="ARD294" s="15"/>
      <c r="ARE294" s="14"/>
      <c r="ARF294" s="14"/>
      <c r="ARG294" s="14"/>
      <c r="ARH294" s="15"/>
      <c r="ARI294" s="14"/>
      <c r="ARJ294" s="14"/>
      <c r="ARK294" s="14"/>
      <c r="ARL294" s="15"/>
      <c r="ARM294" s="14"/>
      <c r="ARN294" s="14"/>
      <c r="ARO294" s="14"/>
      <c r="ARP294" s="15"/>
      <c r="ARQ294" s="14"/>
      <c r="ARR294" s="14"/>
      <c r="ARS294" s="14"/>
      <c r="ART294" s="15"/>
      <c r="ARU294" s="14"/>
      <c r="ARV294" s="14"/>
      <c r="ARW294" s="14"/>
      <c r="ARX294" s="15"/>
      <c r="ARY294" s="14"/>
      <c r="ARZ294" s="14"/>
      <c r="ASA294" s="14"/>
      <c r="ASB294" s="15"/>
      <c r="ASC294" s="14"/>
      <c r="ASD294" s="14"/>
      <c r="ASE294" s="14"/>
      <c r="ASF294" s="15"/>
      <c r="ASG294" s="14"/>
      <c r="ASH294" s="14"/>
      <c r="ASI294" s="14"/>
      <c r="ASJ294" s="15"/>
      <c r="ASK294" s="14"/>
      <c r="ASL294" s="14"/>
      <c r="ASM294" s="14"/>
      <c r="ASN294" s="15"/>
      <c r="ASO294" s="14"/>
      <c r="ASP294" s="14"/>
      <c r="ASQ294" s="14"/>
      <c r="ASR294" s="15"/>
      <c r="ASS294" s="14"/>
      <c r="AST294" s="14"/>
      <c r="ASU294" s="14"/>
      <c r="ASV294" s="15"/>
      <c r="ASW294" s="14"/>
      <c r="ASX294" s="14"/>
      <c r="ASY294" s="14"/>
      <c r="ASZ294" s="15"/>
      <c r="ATA294" s="14"/>
      <c r="ATB294" s="14"/>
      <c r="ATC294" s="14"/>
      <c r="ATD294" s="15"/>
      <c r="ATE294" s="14"/>
      <c r="ATF294" s="14"/>
      <c r="ATG294" s="14"/>
      <c r="ATH294" s="15"/>
      <c r="ATI294" s="14"/>
      <c r="ATJ294" s="14"/>
      <c r="ATK294" s="14"/>
      <c r="ATL294" s="15"/>
      <c r="ATM294" s="14"/>
      <c r="ATN294" s="14"/>
      <c r="ATO294" s="14"/>
      <c r="ATP294" s="15"/>
      <c r="ATQ294" s="14"/>
      <c r="ATR294" s="14"/>
      <c r="ATS294" s="14"/>
      <c r="ATT294" s="15"/>
      <c r="ATU294" s="14"/>
      <c r="ATV294" s="14"/>
      <c r="ATW294" s="14"/>
      <c r="ATX294" s="15"/>
      <c r="ATY294" s="14"/>
      <c r="ATZ294" s="14"/>
      <c r="AUA294" s="14"/>
      <c r="AUB294" s="15"/>
      <c r="AUC294" s="14"/>
      <c r="AUD294" s="14"/>
      <c r="AUE294" s="14"/>
      <c r="AUF294" s="15"/>
      <c r="AUG294" s="14"/>
      <c r="AUH294" s="14"/>
      <c r="AUI294" s="14"/>
      <c r="AUJ294" s="15"/>
      <c r="AUK294" s="14"/>
      <c r="AUL294" s="14"/>
      <c r="AUM294" s="14"/>
      <c r="AUN294" s="15"/>
      <c r="AUO294" s="14"/>
      <c r="AUP294" s="14"/>
      <c r="AUQ294" s="14"/>
      <c r="AUR294" s="15"/>
      <c r="AUS294" s="14"/>
      <c r="AUT294" s="14"/>
      <c r="AUU294" s="14"/>
      <c r="AUV294" s="15"/>
      <c r="AUW294" s="14"/>
      <c r="AUX294" s="14"/>
      <c r="AUY294" s="14"/>
      <c r="AUZ294" s="15"/>
      <c r="AVA294" s="14"/>
      <c r="AVB294" s="14"/>
      <c r="AVC294" s="14"/>
      <c r="AVD294" s="15"/>
      <c r="AVE294" s="14"/>
      <c r="AVF294" s="14"/>
      <c r="AVG294" s="14"/>
      <c r="AVH294" s="15"/>
      <c r="AVI294" s="14"/>
      <c r="AVJ294" s="14"/>
      <c r="AVK294" s="14"/>
      <c r="AVL294" s="15"/>
      <c r="AVM294" s="14"/>
      <c r="AVN294" s="14"/>
      <c r="AVO294" s="14"/>
      <c r="AVP294" s="15"/>
      <c r="AVQ294" s="14"/>
      <c r="AVR294" s="14"/>
      <c r="AVS294" s="14"/>
      <c r="AVT294" s="15"/>
      <c r="AVU294" s="14"/>
      <c r="AVV294" s="14"/>
      <c r="AVW294" s="14"/>
      <c r="AVX294" s="15"/>
      <c r="AVY294" s="14"/>
      <c r="AVZ294" s="14"/>
      <c r="AWA294" s="14"/>
      <c r="AWB294" s="15"/>
      <c r="AWC294" s="14"/>
      <c r="AWD294" s="14"/>
      <c r="AWE294" s="14"/>
      <c r="AWF294" s="15"/>
      <c r="AWG294" s="14"/>
      <c r="AWH294" s="14"/>
      <c r="AWI294" s="14"/>
      <c r="AWJ294" s="15"/>
      <c r="AWK294" s="14"/>
      <c r="AWL294" s="14"/>
      <c r="AWM294" s="14"/>
      <c r="AWN294" s="15"/>
      <c r="AWO294" s="14"/>
      <c r="AWP294" s="14"/>
      <c r="AWQ294" s="14"/>
      <c r="AWR294" s="15"/>
      <c r="AWS294" s="14"/>
      <c r="AWT294" s="14"/>
      <c r="AWU294" s="14"/>
      <c r="AWV294" s="15"/>
      <c r="AWW294" s="14"/>
      <c r="AWX294" s="14"/>
      <c r="AWY294" s="14"/>
      <c r="AWZ294" s="15"/>
      <c r="AXA294" s="14"/>
      <c r="AXB294" s="14"/>
      <c r="AXC294" s="14"/>
      <c r="AXD294" s="15"/>
      <c r="AXE294" s="14"/>
      <c r="AXF294" s="14"/>
      <c r="AXG294" s="14"/>
      <c r="AXH294" s="15"/>
      <c r="AXI294" s="14"/>
      <c r="AXJ294" s="14"/>
      <c r="AXK294" s="14"/>
      <c r="AXL294" s="15"/>
      <c r="AXM294" s="14"/>
      <c r="AXN294" s="14"/>
      <c r="AXO294" s="14"/>
      <c r="AXP294" s="15"/>
      <c r="AXQ294" s="14"/>
      <c r="AXR294" s="14"/>
      <c r="AXS294" s="14"/>
      <c r="AXT294" s="15"/>
      <c r="AXU294" s="14"/>
      <c r="AXV294" s="14"/>
      <c r="AXW294" s="14"/>
      <c r="AXX294" s="15"/>
      <c r="AXY294" s="14"/>
      <c r="AXZ294" s="14"/>
      <c r="AYA294" s="14"/>
      <c r="AYB294" s="15"/>
      <c r="AYC294" s="14"/>
      <c r="AYD294" s="14"/>
      <c r="AYE294" s="14"/>
      <c r="AYF294" s="15"/>
      <c r="AYG294" s="14"/>
      <c r="AYH294" s="14"/>
      <c r="AYI294" s="14"/>
      <c r="AYJ294" s="15"/>
      <c r="AYK294" s="14"/>
      <c r="AYL294" s="14"/>
      <c r="AYM294" s="14"/>
      <c r="AYN294" s="15"/>
      <c r="AYO294" s="14"/>
      <c r="AYP294" s="14"/>
      <c r="AYQ294" s="14"/>
      <c r="AYR294" s="15"/>
      <c r="AYS294" s="14"/>
      <c r="AYT294" s="14"/>
      <c r="AYU294" s="14"/>
      <c r="AYV294" s="15"/>
      <c r="AYW294" s="14"/>
      <c r="AYX294" s="14"/>
      <c r="AYY294" s="14"/>
      <c r="AYZ294" s="15"/>
      <c r="AZA294" s="14"/>
      <c r="AZB294" s="14"/>
      <c r="AZC294" s="14"/>
      <c r="AZD294" s="15"/>
      <c r="AZE294" s="14"/>
      <c r="AZF294" s="14"/>
      <c r="AZG294" s="14"/>
      <c r="AZH294" s="15"/>
      <c r="AZI294" s="14"/>
      <c r="AZJ294" s="14"/>
      <c r="AZK294" s="14"/>
      <c r="AZL294" s="15"/>
      <c r="AZM294" s="14"/>
      <c r="AZN294" s="14"/>
      <c r="AZO294" s="14"/>
      <c r="AZP294" s="15"/>
      <c r="AZQ294" s="14"/>
      <c r="AZR294" s="14"/>
      <c r="AZS294" s="14"/>
      <c r="AZT294" s="15"/>
      <c r="AZU294" s="14"/>
      <c r="AZV294" s="14"/>
      <c r="AZW294" s="14"/>
      <c r="AZX294" s="15"/>
      <c r="AZY294" s="14"/>
      <c r="AZZ294" s="14"/>
      <c r="BAA294" s="14"/>
      <c r="BAB294" s="15"/>
      <c r="BAC294" s="14"/>
      <c r="BAD294" s="14"/>
      <c r="BAE294" s="14"/>
      <c r="BAF294" s="15"/>
      <c r="BAG294" s="14"/>
      <c r="BAH294" s="14"/>
      <c r="BAI294" s="14"/>
      <c r="BAJ294" s="15"/>
      <c r="BAK294" s="14"/>
      <c r="BAL294" s="14"/>
      <c r="BAM294" s="14"/>
      <c r="BAN294" s="15"/>
      <c r="BAO294" s="14"/>
      <c r="BAP294" s="14"/>
      <c r="BAQ294" s="14"/>
      <c r="BAR294" s="15"/>
      <c r="BAS294" s="14"/>
      <c r="BAT294" s="14"/>
      <c r="BAU294" s="14"/>
      <c r="BAV294" s="15"/>
      <c r="BAW294" s="14"/>
      <c r="BAX294" s="14"/>
      <c r="BAY294" s="14"/>
      <c r="BAZ294" s="15"/>
      <c r="BBA294" s="14"/>
      <c r="BBB294" s="14"/>
      <c r="BBC294" s="14"/>
      <c r="BBD294" s="15"/>
      <c r="BBE294" s="14"/>
      <c r="BBF294" s="14"/>
      <c r="BBG294" s="14"/>
      <c r="BBH294" s="15"/>
      <c r="BBI294" s="14"/>
      <c r="BBJ294" s="14"/>
      <c r="BBK294" s="14"/>
      <c r="BBL294" s="15"/>
      <c r="BBM294" s="14"/>
      <c r="BBN294" s="14"/>
      <c r="BBO294" s="14"/>
      <c r="BBP294" s="15"/>
      <c r="BBQ294" s="14"/>
      <c r="BBR294" s="14"/>
      <c r="BBS294" s="14"/>
      <c r="BBT294" s="15"/>
      <c r="BBU294" s="14"/>
      <c r="BBV294" s="14"/>
      <c r="BBW294" s="14"/>
      <c r="BBX294" s="15"/>
      <c r="BBY294" s="14"/>
      <c r="BBZ294" s="14"/>
      <c r="BCA294" s="14"/>
      <c r="BCB294" s="15"/>
      <c r="BCC294" s="14"/>
      <c r="BCD294" s="14"/>
      <c r="BCE294" s="14"/>
      <c r="BCF294" s="15"/>
      <c r="BCG294" s="14"/>
      <c r="BCH294" s="14"/>
      <c r="BCI294" s="14"/>
      <c r="BCJ294" s="15"/>
      <c r="BCK294" s="14"/>
      <c r="BCL294" s="14"/>
      <c r="BCM294" s="14"/>
      <c r="BCN294" s="15"/>
      <c r="BCO294" s="14"/>
      <c r="BCP294" s="14"/>
      <c r="BCQ294" s="14"/>
      <c r="BCR294" s="15"/>
      <c r="BCS294" s="14"/>
      <c r="BCT294" s="14"/>
      <c r="BCU294" s="14"/>
      <c r="BCV294" s="15"/>
      <c r="BCW294" s="14"/>
      <c r="BCX294" s="14"/>
      <c r="BCY294" s="14"/>
      <c r="BCZ294" s="15"/>
      <c r="BDA294" s="14"/>
      <c r="BDB294" s="14"/>
      <c r="BDC294" s="14"/>
      <c r="BDD294" s="15"/>
      <c r="BDE294" s="14"/>
      <c r="BDF294" s="14"/>
      <c r="BDG294" s="14"/>
      <c r="BDH294" s="15"/>
      <c r="BDI294" s="14"/>
      <c r="BDJ294" s="14"/>
      <c r="BDK294" s="14"/>
      <c r="BDL294" s="15"/>
      <c r="BDM294" s="14"/>
      <c r="BDN294" s="14"/>
      <c r="BDO294" s="14"/>
      <c r="BDP294" s="15"/>
      <c r="BDQ294" s="14"/>
      <c r="BDR294" s="14"/>
      <c r="BDS294" s="14"/>
      <c r="BDT294" s="15"/>
      <c r="BDU294" s="14"/>
      <c r="BDV294" s="14"/>
      <c r="BDW294" s="14"/>
      <c r="BDX294" s="15"/>
      <c r="BDY294" s="14"/>
      <c r="BDZ294" s="14"/>
      <c r="BEA294" s="14"/>
      <c r="BEB294" s="15"/>
      <c r="BEC294" s="14"/>
      <c r="BED294" s="14"/>
      <c r="BEE294" s="14"/>
      <c r="BEF294" s="15"/>
      <c r="BEG294" s="14"/>
      <c r="BEH294" s="14"/>
      <c r="BEI294" s="14"/>
      <c r="BEJ294" s="15"/>
      <c r="BEK294" s="14"/>
      <c r="BEL294" s="14"/>
      <c r="BEM294" s="14"/>
      <c r="BEN294" s="15"/>
      <c r="BEO294" s="14"/>
      <c r="BEP294" s="14"/>
      <c r="BEQ294" s="14"/>
      <c r="BER294" s="15"/>
      <c r="BES294" s="14"/>
      <c r="BET294" s="14"/>
      <c r="BEU294" s="14"/>
      <c r="BEV294" s="15"/>
      <c r="BEW294" s="14"/>
      <c r="BEX294" s="14"/>
      <c r="BEY294" s="14"/>
      <c r="BEZ294" s="15"/>
      <c r="BFA294" s="14"/>
      <c r="BFB294" s="14"/>
      <c r="BFC294" s="14"/>
      <c r="BFD294" s="15"/>
      <c r="BFE294" s="14"/>
      <c r="BFF294" s="14"/>
      <c r="BFG294" s="14"/>
      <c r="BFH294" s="15"/>
      <c r="BFI294" s="14"/>
      <c r="BFJ294" s="14"/>
      <c r="BFK294" s="14"/>
      <c r="BFL294" s="15"/>
      <c r="BFM294" s="14"/>
      <c r="BFN294" s="14"/>
      <c r="BFO294" s="14"/>
      <c r="BFP294" s="15"/>
      <c r="BFQ294" s="14"/>
      <c r="BFR294" s="14"/>
      <c r="BFS294" s="14"/>
      <c r="BFT294" s="15"/>
      <c r="BFU294" s="14"/>
      <c r="BFV294" s="14"/>
      <c r="BFW294" s="14"/>
      <c r="BFX294" s="15"/>
      <c r="BFY294" s="14"/>
      <c r="BFZ294" s="14"/>
      <c r="BGA294" s="14"/>
      <c r="BGB294" s="15"/>
      <c r="BGC294" s="14"/>
      <c r="BGD294" s="14"/>
      <c r="BGE294" s="14"/>
      <c r="BGF294" s="15"/>
      <c r="BGG294" s="14"/>
      <c r="BGH294" s="14"/>
      <c r="BGI294" s="14"/>
      <c r="BGJ294" s="15"/>
      <c r="BGK294" s="14"/>
      <c r="BGL294" s="14"/>
      <c r="BGM294" s="14"/>
      <c r="BGN294" s="15"/>
      <c r="BGO294" s="14"/>
      <c r="BGP294" s="14"/>
      <c r="BGQ294" s="14"/>
      <c r="BGR294" s="15"/>
      <c r="BGS294" s="14"/>
      <c r="BGT294" s="14"/>
      <c r="BGU294" s="14"/>
      <c r="BGV294" s="15"/>
      <c r="BGW294" s="14"/>
      <c r="BGX294" s="14"/>
      <c r="BGY294" s="14"/>
      <c r="BGZ294" s="15"/>
      <c r="BHA294" s="14"/>
      <c r="BHB294" s="14"/>
      <c r="BHC294" s="14"/>
      <c r="BHD294" s="15"/>
      <c r="BHE294" s="14"/>
      <c r="BHF294" s="14"/>
      <c r="BHG294" s="14"/>
      <c r="BHH294" s="15"/>
      <c r="BHI294" s="14"/>
      <c r="BHJ294" s="14"/>
      <c r="BHK294" s="14"/>
      <c r="BHL294" s="15"/>
      <c r="BHM294" s="14"/>
      <c r="BHN294" s="14"/>
      <c r="BHO294" s="14"/>
      <c r="BHP294" s="15"/>
      <c r="BHQ294" s="14"/>
      <c r="BHR294" s="14"/>
      <c r="BHS294" s="14"/>
      <c r="BHT294" s="15"/>
      <c r="BHU294" s="14"/>
      <c r="BHV294" s="14"/>
      <c r="BHW294" s="14"/>
      <c r="BHX294" s="15"/>
      <c r="BHY294" s="14"/>
      <c r="BHZ294" s="14"/>
      <c r="BIA294" s="14"/>
      <c r="BIB294" s="15"/>
      <c r="BIC294" s="14"/>
      <c r="BID294" s="14"/>
      <c r="BIE294" s="14"/>
      <c r="BIF294" s="15"/>
      <c r="BIG294" s="14"/>
      <c r="BIH294" s="14"/>
      <c r="BII294" s="14"/>
      <c r="BIJ294" s="15"/>
      <c r="BIK294" s="14"/>
      <c r="BIL294" s="14"/>
      <c r="BIM294" s="14"/>
      <c r="BIN294" s="15"/>
      <c r="BIO294" s="14"/>
      <c r="BIP294" s="14"/>
      <c r="BIQ294" s="14"/>
      <c r="BIR294" s="15"/>
      <c r="BIS294" s="14"/>
      <c r="BIT294" s="14"/>
      <c r="BIU294" s="14"/>
      <c r="BIV294" s="15"/>
      <c r="BIW294" s="14"/>
      <c r="BIX294" s="14"/>
      <c r="BIY294" s="14"/>
      <c r="BIZ294" s="15"/>
      <c r="BJA294" s="14"/>
      <c r="BJB294" s="14"/>
      <c r="BJC294" s="14"/>
      <c r="BJD294" s="15"/>
      <c r="BJE294" s="14"/>
      <c r="BJF294" s="14"/>
      <c r="BJG294" s="14"/>
      <c r="BJH294" s="15"/>
      <c r="BJI294" s="14"/>
      <c r="BJJ294" s="14"/>
      <c r="BJK294" s="14"/>
      <c r="BJL294" s="15"/>
      <c r="BJM294" s="14"/>
      <c r="BJN294" s="14"/>
      <c r="BJO294" s="14"/>
      <c r="BJP294" s="15"/>
      <c r="BJQ294" s="14"/>
      <c r="BJR294" s="14"/>
      <c r="BJS294" s="14"/>
      <c r="BJT294" s="15"/>
      <c r="BJU294" s="14"/>
      <c r="BJV294" s="14"/>
      <c r="BJW294" s="14"/>
      <c r="BJX294" s="15"/>
      <c r="BJY294" s="14"/>
      <c r="BJZ294" s="14"/>
      <c r="BKA294" s="14"/>
      <c r="BKB294" s="15"/>
      <c r="BKC294" s="14"/>
      <c r="BKD294" s="14"/>
      <c r="BKE294" s="14"/>
      <c r="BKF294" s="15"/>
      <c r="BKG294" s="14"/>
      <c r="BKH294" s="14"/>
      <c r="BKI294" s="14"/>
      <c r="BKJ294" s="15"/>
      <c r="BKK294" s="14"/>
      <c r="BKL294" s="14"/>
      <c r="BKM294" s="14"/>
      <c r="BKN294" s="15"/>
      <c r="BKO294" s="14"/>
      <c r="BKP294" s="14"/>
      <c r="BKQ294" s="14"/>
      <c r="BKR294" s="15"/>
      <c r="BKS294" s="14"/>
      <c r="BKT294" s="14"/>
      <c r="BKU294" s="14"/>
      <c r="BKV294" s="15"/>
      <c r="BKW294" s="14"/>
      <c r="BKX294" s="14"/>
      <c r="BKY294" s="14"/>
      <c r="BKZ294" s="15"/>
      <c r="BLA294" s="14"/>
      <c r="BLB294" s="14"/>
      <c r="BLC294" s="14"/>
      <c r="BLD294" s="15"/>
      <c r="BLE294" s="14"/>
      <c r="BLF294" s="14"/>
      <c r="BLG294" s="14"/>
      <c r="BLH294" s="15"/>
      <c r="BLI294" s="14"/>
      <c r="BLJ294" s="14"/>
      <c r="BLK294" s="14"/>
      <c r="BLL294" s="15"/>
      <c r="BLM294" s="14"/>
      <c r="BLN294" s="14"/>
      <c r="BLO294" s="14"/>
      <c r="BLP294" s="15"/>
      <c r="BLQ294" s="14"/>
      <c r="BLR294" s="14"/>
      <c r="BLS294" s="14"/>
      <c r="BLT294" s="15"/>
      <c r="BLU294" s="14"/>
      <c r="BLV294" s="14"/>
      <c r="BLW294" s="14"/>
      <c r="BLX294" s="15"/>
      <c r="BLY294" s="14"/>
      <c r="BLZ294" s="14"/>
      <c r="BMA294" s="14"/>
      <c r="BMB294" s="15"/>
      <c r="BMC294" s="14"/>
      <c r="BMD294" s="14"/>
      <c r="BME294" s="14"/>
      <c r="BMF294" s="15"/>
      <c r="BMG294" s="14"/>
      <c r="BMH294" s="14"/>
      <c r="BMI294" s="14"/>
      <c r="BMJ294" s="15"/>
      <c r="BMK294" s="14"/>
      <c r="BML294" s="14"/>
      <c r="BMM294" s="14"/>
      <c r="BMN294" s="15"/>
      <c r="BMO294" s="14"/>
      <c r="BMP294" s="14"/>
      <c r="BMQ294" s="14"/>
      <c r="BMR294" s="15"/>
      <c r="BMS294" s="14"/>
      <c r="BMT294" s="14"/>
      <c r="BMU294" s="14"/>
      <c r="BMV294" s="15"/>
      <c r="BMW294" s="14"/>
      <c r="BMX294" s="14"/>
      <c r="BMY294" s="14"/>
      <c r="BMZ294" s="15"/>
      <c r="BNA294" s="14"/>
      <c r="BNB294" s="14"/>
      <c r="BNC294" s="14"/>
      <c r="BND294" s="15"/>
      <c r="BNE294" s="14"/>
      <c r="BNF294" s="14"/>
      <c r="BNG294" s="14"/>
      <c r="BNH294" s="15"/>
      <c r="BNI294" s="14"/>
      <c r="BNJ294" s="14"/>
      <c r="BNK294" s="14"/>
      <c r="BNL294" s="15"/>
      <c r="BNM294" s="14"/>
      <c r="BNN294" s="14"/>
      <c r="BNO294" s="14"/>
      <c r="BNP294" s="15"/>
      <c r="BNQ294" s="14"/>
      <c r="BNR294" s="14"/>
      <c r="BNS294" s="14"/>
      <c r="BNT294" s="15"/>
      <c r="BNU294" s="14"/>
      <c r="BNV294" s="14"/>
      <c r="BNW294" s="14"/>
      <c r="BNX294" s="15"/>
      <c r="BNY294" s="14"/>
      <c r="BNZ294" s="14"/>
      <c r="BOA294" s="14"/>
      <c r="BOB294" s="15"/>
      <c r="BOC294" s="14"/>
      <c r="BOD294" s="14"/>
      <c r="BOE294" s="14"/>
      <c r="BOF294" s="15"/>
      <c r="BOG294" s="14"/>
      <c r="BOH294" s="14"/>
      <c r="BOI294" s="14"/>
      <c r="BOJ294" s="15"/>
      <c r="BOK294" s="14"/>
      <c r="BOL294" s="14"/>
      <c r="BOM294" s="14"/>
      <c r="BON294" s="15"/>
      <c r="BOO294" s="14"/>
      <c r="BOP294" s="14"/>
      <c r="BOQ294" s="14"/>
      <c r="BOR294" s="15"/>
      <c r="BOS294" s="14"/>
      <c r="BOT294" s="14"/>
      <c r="BOU294" s="14"/>
      <c r="BOV294" s="15"/>
      <c r="BOW294" s="14"/>
      <c r="BOX294" s="14"/>
      <c r="BOY294" s="14"/>
      <c r="BOZ294" s="15"/>
      <c r="BPA294" s="14"/>
      <c r="BPB294" s="14"/>
      <c r="BPC294" s="14"/>
      <c r="BPD294" s="15"/>
      <c r="BPE294" s="14"/>
      <c r="BPF294" s="14"/>
      <c r="BPG294" s="14"/>
      <c r="BPH294" s="15"/>
      <c r="BPI294" s="14"/>
      <c r="BPJ294" s="14"/>
      <c r="BPK294" s="14"/>
      <c r="BPL294" s="15"/>
      <c r="BPM294" s="14"/>
      <c r="BPN294" s="14"/>
      <c r="BPO294" s="14"/>
      <c r="BPP294" s="15"/>
      <c r="BPQ294" s="14"/>
      <c r="BPR294" s="14"/>
      <c r="BPS294" s="14"/>
      <c r="BPT294" s="15"/>
      <c r="BPU294" s="14"/>
      <c r="BPV294" s="14"/>
      <c r="BPW294" s="14"/>
      <c r="BPX294" s="15"/>
      <c r="BPY294" s="14"/>
      <c r="BPZ294" s="14"/>
      <c r="BQA294" s="14"/>
      <c r="BQB294" s="15"/>
      <c r="BQC294" s="14"/>
      <c r="BQD294" s="14"/>
      <c r="BQE294" s="14"/>
      <c r="BQF294" s="15"/>
      <c r="BQG294" s="14"/>
      <c r="BQH294" s="14"/>
      <c r="BQI294" s="14"/>
      <c r="BQJ294" s="15"/>
      <c r="BQK294" s="14"/>
      <c r="BQL294" s="14"/>
      <c r="BQM294" s="14"/>
      <c r="BQN294" s="15"/>
      <c r="BQO294" s="14"/>
      <c r="BQP294" s="14"/>
      <c r="BQQ294" s="14"/>
      <c r="BQR294" s="15"/>
      <c r="BQS294" s="14"/>
      <c r="BQT294" s="14"/>
      <c r="BQU294" s="14"/>
      <c r="BQV294" s="15"/>
      <c r="BQW294" s="14"/>
      <c r="BQX294" s="14"/>
      <c r="BQY294" s="14"/>
      <c r="BQZ294" s="15"/>
      <c r="BRA294" s="14"/>
      <c r="BRB294" s="14"/>
      <c r="BRC294" s="14"/>
      <c r="BRD294" s="15"/>
      <c r="BRE294" s="14"/>
      <c r="BRF294" s="14"/>
      <c r="BRG294" s="14"/>
      <c r="BRH294" s="15"/>
      <c r="BRI294" s="14"/>
      <c r="BRJ294" s="14"/>
      <c r="BRK294" s="14"/>
      <c r="BRL294" s="15"/>
      <c r="BRM294" s="14"/>
      <c r="BRN294" s="14"/>
      <c r="BRO294" s="14"/>
      <c r="BRP294" s="15"/>
      <c r="BRQ294" s="14"/>
      <c r="BRR294" s="14"/>
      <c r="BRS294" s="14"/>
      <c r="BRT294" s="15"/>
      <c r="BRU294" s="14"/>
      <c r="BRV294" s="14"/>
      <c r="BRW294" s="14"/>
      <c r="BRX294" s="15"/>
      <c r="BRY294" s="14"/>
      <c r="BRZ294" s="14"/>
      <c r="BSA294" s="14"/>
      <c r="BSB294" s="15"/>
      <c r="BSC294" s="14"/>
      <c r="BSD294" s="14"/>
      <c r="BSE294" s="14"/>
      <c r="BSF294" s="15"/>
      <c r="BSG294" s="14"/>
      <c r="BSH294" s="14"/>
      <c r="BSI294" s="14"/>
      <c r="BSJ294" s="15"/>
      <c r="BSK294" s="14"/>
      <c r="BSL294" s="14"/>
      <c r="BSM294" s="14"/>
      <c r="BSN294" s="15"/>
      <c r="BSO294" s="14"/>
      <c r="BSP294" s="14"/>
      <c r="BSQ294" s="14"/>
      <c r="BSR294" s="15"/>
      <c r="BSS294" s="14"/>
      <c r="BST294" s="14"/>
      <c r="BSU294" s="14"/>
      <c r="BSV294" s="15"/>
      <c r="BSW294" s="14"/>
      <c r="BSX294" s="14"/>
      <c r="BSY294" s="14"/>
      <c r="BSZ294" s="15"/>
      <c r="BTA294" s="14"/>
      <c r="BTB294" s="14"/>
      <c r="BTC294" s="14"/>
      <c r="BTD294" s="15"/>
      <c r="BTE294" s="14"/>
      <c r="BTF294" s="14"/>
      <c r="BTG294" s="14"/>
      <c r="BTH294" s="15"/>
      <c r="BTI294" s="14"/>
      <c r="BTJ294" s="14"/>
      <c r="BTK294" s="14"/>
      <c r="BTL294" s="15"/>
      <c r="BTM294" s="14"/>
      <c r="BTN294" s="14"/>
      <c r="BTO294" s="14"/>
      <c r="BTP294" s="15"/>
      <c r="BTQ294" s="14"/>
      <c r="BTR294" s="14"/>
      <c r="BTS294" s="14"/>
      <c r="BTT294" s="15"/>
      <c r="BTU294" s="14"/>
      <c r="BTV294" s="14"/>
      <c r="BTW294" s="14"/>
      <c r="BTX294" s="15"/>
      <c r="BTY294" s="14"/>
      <c r="BTZ294" s="14"/>
      <c r="BUA294" s="14"/>
      <c r="BUB294" s="15"/>
      <c r="BUC294" s="14"/>
      <c r="BUD294" s="14"/>
      <c r="BUE294" s="14"/>
      <c r="BUF294" s="15"/>
      <c r="BUG294" s="14"/>
      <c r="BUH294" s="14"/>
      <c r="BUI294" s="14"/>
      <c r="BUJ294" s="15"/>
      <c r="BUK294" s="14"/>
      <c r="BUL294" s="14"/>
      <c r="BUM294" s="14"/>
      <c r="BUN294" s="15"/>
      <c r="BUO294" s="14"/>
      <c r="BUP294" s="14"/>
      <c r="BUQ294" s="14"/>
      <c r="BUR294" s="15"/>
      <c r="BUS294" s="14"/>
      <c r="BUT294" s="14"/>
      <c r="BUU294" s="14"/>
      <c r="BUV294" s="15"/>
      <c r="BUW294" s="14"/>
      <c r="BUX294" s="14"/>
      <c r="BUY294" s="14"/>
      <c r="BUZ294" s="15"/>
      <c r="BVA294" s="14"/>
      <c r="BVB294" s="14"/>
      <c r="BVC294" s="14"/>
      <c r="BVD294" s="15"/>
      <c r="BVE294" s="14"/>
      <c r="BVF294" s="14"/>
      <c r="BVG294" s="14"/>
      <c r="BVH294" s="15"/>
      <c r="BVI294" s="14"/>
      <c r="BVJ294" s="14"/>
      <c r="BVK294" s="14"/>
      <c r="BVL294" s="15"/>
      <c r="BVM294" s="14"/>
      <c r="BVN294" s="14"/>
      <c r="BVO294" s="14"/>
      <c r="BVP294" s="15"/>
      <c r="BVQ294" s="14"/>
      <c r="BVR294" s="14"/>
      <c r="BVS294" s="14"/>
      <c r="BVT294" s="15"/>
      <c r="BVU294" s="14"/>
      <c r="BVV294" s="14"/>
      <c r="BVW294" s="14"/>
      <c r="BVX294" s="15"/>
      <c r="BVY294" s="14"/>
      <c r="BVZ294" s="14"/>
      <c r="BWA294" s="14"/>
      <c r="BWB294" s="15"/>
      <c r="BWC294" s="14"/>
      <c r="BWD294" s="14"/>
      <c r="BWE294" s="14"/>
      <c r="BWF294" s="15"/>
      <c r="BWG294" s="14"/>
      <c r="BWH294" s="14"/>
      <c r="BWI294" s="14"/>
      <c r="BWJ294" s="15"/>
      <c r="BWK294" s="14"/>
      <c r="BWL294" s="14"/>
      <c r="BWM294" s="14"/>
      <c r="BWN294" s="15"/>
      <c r="BWO294" s="14"/>
      <c r="BWP294" s="14"/>
      <c r="BWQ294" s="14"/>
      <c r="BWR294" s="15"/>
      <c r="BWS294" s="14"/>
      <c r="BWT294" s="14"/>
      <c r="BWU294" s="14"/>
      <c r="BWV294" s="15"/>
      <c r="BWW294" s="14"/>
      <c r="BWX294" s="14"/>
      <c r="BWY294" s="14"/>
      <c r="BWZ294" s="15"/>
      <c r="BXA294" s="14"/>
      <c r="BXB294" s="14"/>
      <c r="BXC294" s="14"/>
      <c r="BXD294" s="15"/>
      <c r="BXE294" s="14"/>
      <c r="BXF294" s="14"/>
      <c r="BXG294" s="14"/>
      <c r="BXH294" s="15"/>
      <c r="BXI294" s="14"/>
      <c r="BXJ294" s="14"/>
      <c r="BXK294" s="14"/>
      <c r="BXL294" s="15"/>
      <c r="BXM294" s="14"/>
      <c r="BXN294" s="14"/>
      <c r="BXO294" s="14"/>
      <c r="BXP294" s="15"/>
      <c r="BXQ294" s="14"/>
      <c r="BXR294" s="14"/>
      <c r="BXS294" s="14"/>
      <c r="BXT294" s="15"/>
      <c r="BXU294" s="14"/>
      <c r="BXV294" s="14"/>
      <c r="BXW294" s="14"/>
      <c r="BXX294" s="15"/>
      <c r="BXY294" s="14"/>
      <c r="BXZ294" s="14"/>
      <c r="BYA294" s="14"/>
      <c r="BYB294" s="15"/>
      <c r="BYC294" s="14"/>
      <c r="BYD294" s="14"/>
      <c r="BYE294" s="14"/>
      <c r="BYF294" s="15"/>
      <c r="BYG294" s="14"/>
      <c r="BYH294" s="14"/>
      <c r="BYI294" s="14"/>
      <c r="BYJ294" s="15"/>
      <c r="BYK294" s="14"/>
      <c r="BYL294" s="14"/>
      <c r="BYM294" s="14"/>
      <c r="BYN294" s="15"/>
      <c r="BYO294" s="14"/>
      <c r="BYP294" s="14"/>
      <c r="BYQ294" s="14"/>
      <c r="BYR294" s="15"/>
      <c r="BYS294" s="14"/>
      <c r="BYT294" s="14"/>
      <c r="BYU294" s="14"/>
      <c r="BYV294" s="15"/>
      <c r="BYW294" s="14"/>
      <c r="BYX294" s="14"/>
      <c r="BYY294" s="14"/>
      <c r="BYZ294" s="15"/>
      <c r="BZA294" s="14"/>
      <c r="BZB294" s="14"/>
      <c r="BZC294" s="14"/>
      <c r="BZD294" s="15"/>
      <c r="BZE294" s="14"/>
      <c r="BZF294" s="14"/>
      <c r="BZG294" s="14"/>
      <c r="BZH294" s="15"/>
      <c r="BZI294" s="14"/>
      <c r="BZJ294" s="14"/>
      <c r="BZK294" s="14"/>
      <c r="BZL294" s="15"/>
      <c r="BZM294" s="14"/>
      <c r="BZN294" s="14"/>
      <c r="BZO294" s="14"/>
      <c r="BZP294" s="15"/>
      <c r="BZQ294" s="14"/>
      <c r="BZR294" s="14"/>
      <c r="BZS294" s="14"/>
      <c r="BZT294" s="15"/>
      <c r="BZU294" s="14"/>
      <c r="BZV294" s="14"/>
      <c r="BZW294" s="14"/>
      <c r="BZX294" s="15"/>
      <c r="BZY294" s="14"/>
      <c r="BZZ294" s="14"/>
      <c r="CAA294" s="14"/>
      <c r="CAB294" s="15"/>
      <c r="CAC294" s="14"/>
      <c r="CAD294" s="14"/>
      <c r="CAE294" s="14"/>
      <c r="CAF294" s="15"/>
      <c r="CAG294" s="14"/>
      <c r="CAH294" s="14"/>
      <c r="CAI294" s="14"/>
      <c r="CAJ294" s="15"/>
      <c r="CAK294" s="14"/>
      <c r="CAL294" s="14"/>
      <c r="CAM294" s="14"/>
      <c r="CAN294" s="15"/>
      <c r="CAO294" s="14"/>
      <c r="CAP294" s="14"/>
      <c r="CAQ294" s="14"/>
      <c r="CAR294" s="15"/>
      <c r="CAS294" s="14"/>
      <c r="CAT294" s="14"/>
      <c r="CAU294" s="14"/>
      <c r="CAV294" s="15"/>
      <c r="CAW294" s="14"/>
      <c r="CAX294" s="14"/>
      <c r="CAY294" s="14"/>
      <c r="CAZ294" s="15"/>
      <c r="CBA294" s="14"/>
      <c r="CBB294" s="14"/>
      <c r="CBC294" s="14"/>
      <c r="CBD294" s="15"/>
      <c r="CBE294" s="14"/>
      <c r="CBF294" s="14"/>
      <c r="CBG294" s="14"/>
      <c r="CBH294" s="15"/>
      <c r="CBI294" s="14"/>
      <c r="CBJ294" s="14"/>
      <c r="CBK294" s="14"/>
      <c r="CBL294" s="15"/>
      <c r="CBM294" s="14"/>
      <c r="CBN294" s="14"/>
      <c r="CBO294" s="14"/>
      <c r="CBP294" s="15"/>
      <c r="CBQ294" s="14"/>
      <c r="CBR294" s="14"/>
      <c r="CBS294" s="14"/>
      <c r="CBT294" s="15"/>
      <c r="CBU294" s="14"/>
      <c r="CBV294" s="14"/>
      <c r="CBW294" s="14"/>
      <c r="CBX294" s="15"/>
      <c r="CBY294" s="14"/>
      <c r="CBZ294" s="14"/>
      <c r="CCA294" s="14"/>
      <c r="CCB294" s="15"/>
      <c r="CCC294" s="14"/>
      <c r="CCD294" s="14"/>
      <c r="CCE294" s="14"/>
      <c r="CCF294" s="15"/>
      <c r="CCG294" s="14"/>
      <c r="CCH294" s="14"/>
      <c r="CCI294" s="14"/>
      <c r="CCJ294" s="15"/>
      <c r="CCK294" s="14"/>
      <c r="CCL294" s="14"/>
      <c r="CCM294" s="14"/>
      <c r="CCN294" s="15"/>
      <c r="CCO294" s="14"/>
      <c r="CCP294" s="14"/>
      <c r="CCQ294" s="14"/>
      <c r="CCR294" s="15"/>
      <c r="CCS294" s="14"/>
      <c r="CCT294" s="14"/>
      <c r="CCU294" s="14"/>
      <c r="CCV294" s="15"/>
      <c r="CCW294" s="14"/>
      <c r="CCX294" s="14"/>
      <c r="CCY294" s="14"/>
      <c r="CCZ294" s="15"/>
      <c r="CDA294" s="14"/>
      <c r="CDB294" s="14"/>
      <c r="CDC294" s="14"/>
      <c r="CDD294" s="15"/>
      <c r="CDE294" s="14"/>
      <c r="CDF294" s="14"/>
      <c r="CDG294" s="14"/>
      <c r="CDH294" s="15"/>
      <c r="CDI294" s="14"/>
      <c r="CDJ294" s="14"/>
      <c r="CDK294" s="14"/>
      <c r="CDL294" s="15"/>
      <c r="CDM294" s="14"/>
      <c r="CDN294" s="14"/>
      <c r="CDO294" s="14"/>
      <c r="CDP294" s="15"/>
      <c r="CDQ294" s="14"/>
      <c r="CDR294" s="14"/>
      <c r="CDS294" s="14"/>
      <c r="CDT294" s="15"/>
      <c r="CDU294" s="14"/>
      <c r="CDV294" s="14"/>
      <c r="CDW294" s="14"/>
      <c r="CDX294" s="15"/>
      <c r="CDY294" s="14"/>
      <c r="CDZ294" s="14"/>
      <c r="CEA294" s="14"/>
      <c r="CEB294" s="15"/>
      <c r="CEC294" s="14"/>
      <c r="CED294" s="14"/>
      <c r="CEE294" s="14"/>
      <c r="CEF294" s="15"/>
      <c r="CEG294" s="14"/>
      <c r="CEH294" s="14"/>
      <c r="CEI294" s="14"/>
      <c r="CEJ294" s="15"/>
      <c r="CEK294" s="14"/>
      <c r="CEL294" s="14"/>
      <c r="CEM294" s="14"/>
      <c r="CEN294" s="15"/>
      <c r="CEO294" s="14"/>
      <c r="CEP294" s="14"/>
      <c r="CEQ294" s="14"/>
      <c r="CER294" s="15"/>
      <c r="CES294" s="14"/>
      <c r="CET294" s="14"/>
      <c r="CEU294" s="14"/>
      <c r="CEV294" s="15"/>
      <c r="CEW294" s="14"/>
      <c r="CEX294" s="14"/>
      <c r="CEY294" s="14"/>
      <c r="CEZ294" s="15"/>
      <c r="CFA294" s="14"/>
      <c r="CFB294" s="14"/>
      <c r="CFC294" s="14"/>
      <c r="CFD294" s="15"/>
      <c r="CFE294" s="14"/>
      <c r="CFF294" s="14"/>
      <c r="CFG294" s="14"/>
      <c r="CFH294" s="15"/>
      <c r="CFI294" s="14"/>
      <c r="CFJ294" s="14"/>
      <c r="CFK294" s="14"/>
      <c r="CFL294" s="15"/>
      <c r="CFM294" s="14"/>
      <c r="CFN294" s="14"/>
      <c r="CFO294" s="14"/>
      <c r="CFP294" s="15"/>
      <c r="CFQ294" s="14"/>
      <c r="CFR294" s="14"/>
      <c r="CFS294" s="14"/>
      <c r="CFT294" s="15"/>
      <c r="CFU294" s="14"/>
      <c r="CFV294" s="14"/>
      <c r="CFW294" s="14"/>
      <c r="CFX294" s="15"/>
      <c r="CFY294" s="14"/>
      <c r="CFZ294" s="14"/>
      <c r="CGA294" s="14"/>
      <c r="CGB294" s="15"/>
      <c r="CGC294" s="14"/>
      <c r="CGD294" s="14"/>
      <c r="CGE294" s="14"/>
      <c r="CGF294" s="15"/>
      <c r="CGG294" s="14"/>
      <c r="CGH294" s="14"/>
      <c r="CGI294" s="14"/>
      <c r="CGJ294" s="15"/>
      <c r="CGK294" s="14"/>
      <c r="CGL294" s="14"/>
      <c r="CGM294" s="14"/>
      <c r="CGN294" s="15"/>
      <c r="CGO294" s="14"/>
      <c r="CGP294" s="14"/>
      <c r="CGQ294" s="14"/>
      <c r="CGR294" s="15"/>
      <c r="CGS294" s="14"/>
      <c r="CGT294" s="14"/>
      <c r="CGU294" s="14"/>
      <c r="CGV294" s="15"/>
      <c r="CGW294" s="14"/>
      <c r="CGX294" s="14"/>
      <c r="CGY294" s="14"/>
      <c r="CGZ294" s="15"/>
      <c r="CHA294" s="14"/>
      <c r="CHB294" s="14"/>
      <c r="CHC294" s="14"/>
      <c r="CHD294" s="15"/>
      <c r="CHE294" s="14"/>
      <c r="CHF294" s="14"/>
      <c r="CHG294" s="14"/>
      <c r="CHH294" s="15"/>
      <c r="CHI294" s="14"/>
      <c r="CHJ294" s="14"/>
      <c r="CHK294" s="14"/>
      <c r="CHL294" s="15"/>
      <c r="CHM294" s="14"/>
      <c r="CHN294" s="14"/>
      <c r="CHO294" s="14"/>
      <c r="CHP294" s="15"/>
      <c r="CHQ294" s="14"/>
      <c r="CHR294" s="14"/>
      <c r="CHS294" s="14"/>
      <c r="CHT294" s="15"/>
      <c r="CHU294" s="14"/>
      <c r="CHV294" s="14"/>
      <c r="CHW294" s="14"/>
      <c r="CHX294" s="15"/>
      <c r="CHY294" s="14"/>
      <c r="CHZ294" s="14"/>
      <c r="CIA294" s="14"/>
      <c r="CIB294" s="15"/>
      <c r="CIC294" s="14"/>
      <c r="CID294" s="14"/>
      <c r="CIE294" s="14"/>
      <c r="CIF294" s="15"/>
      <c r="CIG294" s="14"/>
      <c r="CIH294" s="14"/>
      <c r="CII294" s="14"/>
      <c r="CIJ294" s="15"/>
      <c r="CIK294" s="14"/>
      <c r="CIL294" s="14"/>
      <c r="CIM294" s="14"/>
      <c r="CIN294" s="15"/>
      <c r="CIO294" s="14"/>
      <c r="CIP294" s="14"/>
      <c r="CIQ294" s="14"/>
      <c r="CIR294" s="15"/>
      <c r="CIS294" s="14"/>
      <c r="CIT294" s="14"/>
      <c r="CIU294" s="14"/>
      <c r="CIV294" s="15"/>
      <c r="CIW294" s="14"/>
      <c r="CIX294" s="14"/>
      <c r="CIY294" s="14"/>
      <c r="CIZ294" s="15"/>
      <c r="CJA294" s="14"/>
      <c r="CJB294" s="14"/>
      <c r="CJC294" s="14"/>
      <c r="CJD294" s="15"/>
      <c r="CJE294" s="14"/>
      <c r="CJF294" s="14"/>
      <c r="CJG294" s="14"/>
      <c r="CJH294" s="15"/>
      <c r="CJI294" s="14"/>
      <c r="CJJ294" s="14"/>
      <c r="CJK294" s="14"/>
      <c r="CJL294" s="15"/>
      <c r="CJM294" s="14"/>
      <c r="CJN294" s="14"/>
      <c r="CJO294" s="14"/>
      <c r="CJP294" s="15"/>
      <c r="CJQ294" s="14"/>
      <c r="CJR294" s="14"/>
      <c r="CJS294" s="14"/>
      <c r="CJT294" s="15"/>
      <c r="CJU294" s="14"/>
      <c r="CJV294" s="14"/>
      <c r="CJW294" s="14"/>
      <c r="CJX294" s="15"/>
      <c r="CJY294" s="14"/>
      <c r="CJZ294" s="14"/>
      <c r="CKA294" s="14"/>
      <c r="CKB294" s="15"/>
      <c r="CKC294" s="14"/>
      <c r="CKD294" s="14"/>
      <c r="CKE294" s="14"/>
      <c r="CKF294" s="15"/>
      <c r="CKG294" s="14"/>
      <c r="CKH294" s="14"/>
      <c r="CKI294" s="14"/>
      <c r="CKJ294" s="15"/>
      <c r="CKK294" s="14"/>
      <c r="CKL294" s="14"/>
      <c r="CKM294" s="14"/>
      <c r="CKN294" s="15"/>
      <c r="CKO294" s="14"/>
      <c r="CKP294" s="14"/>
      <c r="CKQ294" s="14"/>
      <c r="CKR294" s="15"/>
      <c r="CKS294" s="14"/>
      <c r="CKT294" s="14"/>
      <c r="CKU294" s="14"/>
      <c r="CKV294" s="15"/>
      <c r="CKW294" s="14"/>
      <c r="CKX294" s="14"/>
      <c r="CKY294" s="14"/>
      <c r="CKZ294" s="15"/>
      <c r="CLA294" s="14"/>
      <c r="CLB294" s="14"/>
      <c r="CLC294" s="14"/>
      <c r="CLD294" s="15"/>
      <c r="CLE294" s="14"/>
      <c r="CLF294" s="14"/>
      <c r="CLG294" s="14"/>
      <c r="CLH294" s="15"/>
      <c r="CLI294" s="14"/>
      <c r="CLJ294" s="14"/>
      <c r="CLK294" s="14"/>
      <c r="CLL294" s="15"/>
      <c r="CLM294" s="14"/>
      <c r="CLN294" s="14"/>
      <c r="CLO294" s="14"/>
      <c r="CLP294" s="15"/>
      <c r="CLQ294" s="14"/>
      <c r="CLR294" s="14"/>
      <c r="CLS294" s="14"/>
      <c r="CLT294" s="15"/>
      <c r="CLU294" s="14"/>
      <c r="CLV294" s="14"/>
      <c r="CLW294" s="14"/>
      <c r="CLX294" s="15"/>
      <c r="CLY294" s="14"/>
      <c r="CLZ294" s="14"/>
      <c r="CMA294" s="14"/>
      <c r="CMB294" s="15"/>
      <c r="CMC294" s="14"/>
      <c r="CMD294" s="14"/>
      <c r="CME294" s="14"/>
      <c r="CMF294" s="15"/>
      <c r="CMG294" s="14"/>
      <c r="CMH294" s="14"/>
      <c r="CMI294" s="14"/>
      <c r="CMJ294" s="15"/>
      <c r="CMK294" s="14"/>
      <c r="CML294" s="14"/>
      <c r="CMM294" s="14"/>
      <c r="CMN294" s="15"/>
      <c r="CMO294" s="14"/>
      <c r="CMP294" s="14"/>
      <c r="CMQ294" s="14"/>
      <c r="CMR294" s="15"/>
      <c r="CMS294" s="14"/>
      <c r="CMT294" s="14"/>
      <c r="CMU294" s="14"/>
      <c r="CMV294" s="15"/>
      <c r="CMW294" s="14"/>
      <c r="CMX294" s="14"/>
      <c r="CMY294" s="14"/>
      <c r="CMZ294" s="15"/>
      <c r="CNA294" s="14"/>
      <c r="CNB294" s="14"/>
      <c r="CNC294" s="14"/>
      <c r="CND294" s="15"/>
      <c r="CNE294" s="14"/>
      <c r="CNF294" s="14"/>
      <c r="CNG294" s="14"/>
      <c r="CNH294" s="15"/>
      <c r="CNI294" s="14"/>
      <c r="CNJ294" s="14"/>
      <c r="CNK294" s="14"/>
      <c r="CNL294" s="15"/>
      <c r="CNM294" s="14"/>
      <c r="CNN294" s="14"/>
      <c r="CNO294" s="14"/>
      <c r="CNP294" s="15"/>
      <c r="CNQ294" s="14"/>
      <c r="CNR294" s="14"/>
      <c r="CNS294" s="14"/>
      <c r="CNT294" s="15"/>
      <c r="CNU294" s="14"/>
      <c r="CNV294" s="14"/>
      <c r="CNW294" s="14"/>
      <c r="CNX294" s="15"/>
      <c r="CNY294" s="14"/>
      <c r="CNZ294" s="14"/>
      <c r="COA294" s="14"/>
      <c r="COB294" s="15"/>
      <c r="COC294" s="14"/>
      <c r="COD294" s="14"/>
      <c r="COE294" s="14"/>
      <c r="COF294" s="15"/>
      <c r="COG294" s="14"/>
      <c r="COH294" s="14"/>
      <c r="COI294" s="14"/>
      <c r="COJ294" s="15"/>
      <c r="COK294" s="14"/>
      <c r="COL294" s="14"/>
      <c r="COM294" s="14"/>
      <c r="CON294" s="15"/>
      <c r="COO294" s="14"/>
      <c r="COP294" s="14"/>
      <c r="COQ294" s="14"/>
      <c r="COR294" s="15"/>
      <c r="COS294" s="14"/>
      <c r="COT294" s="14"/>
      <c r="COU294" s="14"/>
      <c r="COV294" s="15"/>
      <c r="COW294" s="14"/>
      <c r="COX294" s="14"/>
      <c r="COY294" s="14"/>
      <c r="COZ294" s="15"/>
      <c r="CPA294" s="14"/>
      <c r="CPB294" s="14"/>
      <c r="CPC294" s="14"/>
      <c r="CPD294" s="15"/>
      <c r="CPE294" s="14"/>
      <c r="CPF294" s="14"/>
      <c r="CPG294" s="14"/>
      <c r="CPH294" s="15"/>
      <c r="CPI294" s="14"/>
      <c r="CPJ294" s="14"/>
      <c r="CPK294" s="14"/>
      <c r="CPL294" s="15"/>
      <c r="CPM294" s="14"/>
      <c r="CPN294" s="14"/>
      <c r="CPO294" s="14"/>
      <c r="CPP294" s="15"/>
      <c r="CPQ294" s="14"/>
      <c r="CPR294" s="14"/>
      <c r="CPS294" s="14"/>
      <c r="CPT294" s="15"/>
      <c r="CPU294" s="14"/>
      <c r="CPV294" s="14"/>
      <c r="CPW294" s="14"/>
      <c r="CPX294" s="15"/>
      <c r="CPY294" s="14"/>
      <c r="CPZ294" s="14"/>
      <c r="CQA294" s="14"/>
      <c r="CQB294" s="15"/>
      <c r="CQC294" s="14"/>
      <c r="CQD294" s="14"/>
      <c r="CQE294" s="14"/>
      <c r="CQF294" s="15"/>
      <c r="CQG294" s="14"/>
      <c r="CQH294" s="14"/>
      <c r="CQI294" s="14"/>
      <c r="CQJ294" s="15"/>
      <c r="CQK294" s="14"/>
      <c r="CQL294" s="14"/>
      <c r="CQM294" s="14"/>
      <c r="CQN294" s="15"/>
      <c r="CQO294" s="14"/>
      <c r="CQP294" s="14"/>
      <c r="CQQ294" s="14"/>
      <c r="CQR294" s="15"/>
      <c r="CQS294" s="14"/>
      <c r="CQT294" s="14"/>
      <c r="CQU294" s="14"/>
      <c r="CQV294" s="15"/>
      <c r="CQW294" s="14"/>
      <c r="CQX294" s="14"/>
      <c r="CQY294" s="14"/>
      <c r="CQZ294" s="15"/>
      <c r="CRA294" s="14"/>
      <c r="CRB294" s="14"/>
      <c r="CRC294" s="14"/>
      <c r="CRD294" s="15"/>
      <c r="CRE294" s="14"/>
      <c r="CRF294" s="14"/>
      <c r="CRG294" s="14"/>
      <c r="CRH294" s="15"/>
      <c r="CRI294" s="14"/>
      <c r="CRJ294" s="14"/>
      <c r="CRK294" s="14"/>
      <c r="CRL294" s="15"/>
      <c r="CRM294" s="14"/>
      <c r="CRN294" s="14"/>
      <c r="CRO294" s="14"/>
      <c r="CRP294" s="15"/>
      <c r="CRQ294" s="14"/>
      <c r="CRR294" s="14"/>
      <c r="CRS294" s="14"/>
      <c r="CRT294" s="15"/>
      <c r="CRU294" s="14"/>
      <c r="CRV294" s="14"/>
      <c r="CRW294" s="14"/>
      <c r="CRX294" s="15"/>
      <c r="CRY294" s="14"/>
      <c r="CRZ294" s="14"/>
      <c r="CSA294" s="14"/>
      <c r="CSB294" s="15"/>
      <c r="CSC294" s="14"/>
      <c r="CSD294" s="14"/>
      <c r="CSE294" s="14"/>
      <c r="CSF294" s="15"/>
      <c r="CSG294" s="14"/>
      <c r="CSH294" s="14"/>
      <c r="CSI294" s="14"/>
      <c r="CSJ294" s="15"/>
      <c r="CSK294" s="14"/>
      <c r="CSL294" s="14"/>
      <c r="CSM294" s="14"/>
      <c r="CSN294" s="15"/>
      <c r="CSO294" s="14"/>
      <c r="CSP294" s="14"/>
      <c r="CSQ294" s="14"/>
      <c r="CSR294" s="15"/>
      <c r="CSS294" s="14"/>
      <c r="CST294" s="14"/>
      <c r="CSU294" s="14"/>
      <c r="CSV294" s="15"/>
      <c r="CSW294" s="14"/>
      <c r="CSX294" s="14"/>
      <c r="CSY294" s="14"/>
      <c r="CSZ294" s="15"/>
      <c r="CTA294" s="14"/>
      <c r="CTB294" s="14"/>
      <c r="CTC294" s="14"/>
      <c r="CTD294" s="15"/>
      <c r="CTE294" s="14"/>
      <c r="CTF294" s="14"/>
      <c r="CTG294" s="14"/>
      <c r="CTH294" s="15"/>
      <c r="CTI294" s="14"/>
      <c r="CTJ294" s="14"/>
      <c r="CTK294" s="14"/>
      <c r="CTL294" s="15"/>
      <c r="CTM294" s="14"/>
      <c r="CTN294" s="14"/>
      <c r="CTO294" s="14"/>
      <c r="CTP294" s="15"/>
      <c r="CTQ294" s="14"/>
      <c r="CTR294" s="14"/>
      <c r="CTS294" s="14"/>
      <c r="CTT294" s="15"/>
      <c r="CTU294" s="14"/>
      <c r="CTV294" s="14"/>
      <c r="CTW294" s="14"/>
      <c r="CTX294" s="15"/>
      <c r="CTY294" s="14"/>
      <c r="CTZ294" s="14"/>
      <c r="CUA294" s="14"/>
      <c r="CUB294" s="15"/>
      <c r="CUC294" s="14"/>
      <c r="CUD294" s="14"/>
      <c r="CUE294" s="14"/>
      <c r="CUF294" s="15"/>
      <c r="CUG294" s="14"/>
      <c r="CUH294" s="14"/>
      <c r="CUI294" s="14"/>
      <c r="CUJ294" s="15"/>
      <c r="CUK294" s="14"/>
      <c r="CUL294" s="14"/>
      <c r="CUM294" s="14"/>
      <c r="CUN294" s="15"/>
      <c r="CUO294" s="14"/>
      <c r="CUP294" s="14"/>
      <c r="CUQ294" s="14"/>
      <c r="CUR294" s="15"/>
      <c r="CUS294" s="14"/>
      <c r="CUT294" s="14"/>
      <c r="CUU294" s="14"/>
      <c r="CUV294" s="15"/>
      <c r="CUW294" s="14"/>
      <c r="CUX294" s="14"/>
      <c r="CUY294" s="14"/>
      <c r="CUZ294" s="15"/>
      <c r="CVA294" s="14"/>
      <c r="CVB294" s="14"/>
      <c r="CVC294" s="14"/>
      <c r="CVD294" s="15"/>
      <c r="CVE294" s="14"/>
      <c r="CVF294" s="14"/>
      <c r="CVG294" s="14"/>
      <c r="CVH294" s="15"/>
      <c r="CVI294" s="14"/>
      <c r="CVJ294" s="14"/>
      <c r="CVK294" s="14"/>
      <c r="CVL294" s="15"/>
      <c r="CVM294" s="14"/>
      <c r="CVN294" s="14"/>
      <c r="CVO294" s="14"/>
      <c r="CVP294" s="15"/>
      <c r="CVQ294" s="14"/>
      <c r="CVR294" s="14"/>
      <c r="CVS294" s="14"/>
      <c r="CVT294" s="15"/>
      <c r="CVU294" s="14"/>
      <c r="CVV294" s="14"/>
      <c r="CVW294" s="14"/>
      <c r="CVX294" s="15"/>
      <c r="CVY294" s="14"/>
      <c r="CVZ294" s="14"/>
      <c r="CWA294" s="14"/>
      <c r="CWB294" s="15"/>
      <c r="CWC294" s="14"/>
      <c r="CWD294" s="14"/>
      <c r="CWE294" s="14"/>
      <c r="CWF294" s="15"/>
      <c r="CWG294" s="14"/>
      <c r="CWH294" s="14"/>
      <c r="CWI294" s="14"/>
      <c r="CWJ294" s="15"/>
      <c r="CWK294" s="14"/>
      <c r="CWL294" s="14"/>
      <c r="CWM294" s="14"/>
      <c r="CWN294" s="15"/>
      <c r="CWO294" s="14"/>
      <c r="CWP294" s="14"/>
      <c r="CWQ294" s="14"/>
      <c r="CWR294" s="15"/>
      <c r="CWS294" s="14"/>
      <c r="CWT294" s="14"/>
      <c r="CWU294" s="14"/>
      <c r="CWV294" s="15"/>
      <c r="CWW294" s="14"/>
      <c r="CWX294" s="14"/>
      <c r="CWY294" s="14"/>
      <c r="CWZ294" s="15"/>
      <c r="CXA294" s="14"/>
      <c r="CXB294" s="14"/>
      <c r="CXC294" s="14"/>
      <c r="CXD294" s="15"/>
      <c r="CXE294" s="14"/>
      <c r="CXF294" s="14"/>
      <c r="CXG294" s="14"/>
      <c r="CXH294" s="15"/>
      <c r="CXI294" s="14"/>
      <c r="CXJ294" s="14"/>
      <c r="CXK294" s="14"/>
      <c r="CXL294" s="15"/>
      <c r="CXM294" s="14"/>
      <c r="CXN294" s="14"/>
      <c r="CXO294" s="14"/>
      <c r="CXP294" s="15"/>
      <c r="CXQ294" s="14"/>
      <c r="CXR294" s="14"/>
      <c r="CXS294" s="14"/>
      <c r="CXT294" s="15"/>
      <c r="CXU294" s="14"/>
      <c r="CXV294" s="14"/>
      <c r="CXW294" s="14"/>
      <c r="CXX294" s="15"/>
      <c r="CXY294" s="14"/>
      <c r="CXZ294" s="14"/>
      <c r="CYA294" s="14"/>
      <c r="CYB294" s="15"/>
      <c r="CYC294" s="14"/>
      <c r="CYD294" s="14"/>
      <c r="CYE294" s="14"/>
      <c r="CYF294" s="15"/>
      <c r="CYG294" s="14"/>
      <c r="CYH294" s="14"/>
      <c r="CYI294" s="14"/>
      <c r="CYJ294" s="15"/>
      <c r="CYK294" s="14"/>
      <c r="CYL294" s="14"/>
      <c r="CYM294" s="14"/>
      <c r="CYN294" s="15"/>
      <c r="CYO294" s="14"/>
      <c r="CYP294" s="14"/>
      <c r="CYQ294" s="14"/>
      <c r="CYR294" s="15"/>
      <c r="CYS294" s="14"/>
      <c r="CYT294" s="14"/>
      <c r="CYU294" s="14"/>
      <c r="CYV294" s="15"/>
      <c r="CYW294" s="14"/>
      <c r="CYX294" s="14"/>
      <c r="CYY294" s="14"/>
      <c r="CYZ294" s="15"/>
      <c r="CZA294" s="14"/>
      <c r="CZB294" s="14"/>
      <c r="CZC294" s="14"/>
      <c r="CZD294" s="15"/>
      <c r="CZE294" s="14"/>
      <c r="CZF294" s="14"/>
      <c r="CZG294" s="14"/>
      <c r="CZH294" s="15"/>
      <c r="CZI294" s="14"/>
      <c r="CZJ294" s="14"/>
      <c r="CZK294" s="14"/>
      <c r="CZL294" s="15"/>
      <c r="CZM294" s="14"/>
      <c r="CZN294" s="14"/>
      <c r="CZO294" s="14"/>
      <c r="CZP294" s="15"/>
      <c r="CZQ294" s="14"/>
      <c r="CZR294" s="14"/>
      <c r="CZS294" s="14"/>
      <c r="CZT294" s="15"/>
      <c r="CZU294" s="14"/>
      <c r="CZV294" s="14"/>
      <c r="CZW294" s="14"/>
      <c r="CZX294" s="15"/>
      <c r="CZY294" s="14"/>
      <c r="CZZ294" s="14"/>
      <c r="DAA294" s="14"/>
      <c r="DAB294" s="15"/>
      <c r="DAC294" s="14"/>
      <c r="DAD294" s="14"/>
      <c r="DAE294" s="14"/>
      <c r="DAF294" s="15"/>
      <c r="DAG294" s="14"/>
      <c r="DAH294" s="14"/>
      <c r="DAI294" s="14"/>
      <c r="DAJ294" s="15"/>
      <c r="DAK294" s="14"/>
      <c r="DAL294" s="14"/>
      <c r="DAM294" s="14"/>
      <c r="DAN294" s="15"/>
      <c r="DAO294" s="14"/>
      <c r="DAP294" s="14"/>
      <c r="DAQ294" s="14"/>
      <c r="DAR294" s="15"/>
      <c r="DAS294" s="14"/>
      <c r="DAT294" s="14"/>
      <c r="DAU294" s="14"/>
      <c r="DAV294" s="15"/>
      <c r="DAW294" s="14"/>
      <c r="DAX294" s="14"/>
      <c r="DAY294" s="14"/>
      <c r="DAZ294" s="15"/>
      <c r="DBA294" s="14"/>
      <c r="DBB294" s="14"/>
      <c r="DBC294" s="14"/>
      <c r="DBD294" s="15"/>
      <c r="DBE294" s="14"/>
      <c r="DBF294" s="14"/>
      <c r="DBG294" s="14"/>
      <c r="DBH294" s="15"/>
      <c r="DBI294" s="14"/>
      <c r="DBJ294" s="14"/>
      <c r="DBK294" s="14"/>
      <c r="DBL294" s="15"/>
      <c r="DBM294" s="14"/>
      <c r="DBN294" s="14"/>
      <c r="DBO294" s="14"/>
      <c r="DBP294" s="15"/>
      <c r="DBQ294" s="14"/>
      <c r="DBR294" s="14"/>
      <c r="DBS294" s="14"/>
      <c r="DBT294" s="15"/>
      <c r="DBU294" s="14"/>
      <c r="DBV294" s="14"/>
      <c r="DBW294" s="14"/>
      <c r="DBX294" s="15"/>
      <c r="DBY294" s="14"/>
      <c r="DBZ294" s="14"/>
      <c r="DCA294" s="14"/>
      <c r="DCB294" s="15"/>
      <c r="DCC294" s="14"/>
      <c r="DCD294" s="14"/>
      <c r="DCE294" s="14"/>
      <c r="DCF294" s="15"/>
      <c r="DCG294" s="14"/>
      <c r="DCH294" s="14"/>
      <c r="DCI294" s="14"/>
      <c r="DCJ294" s="15"/>
      <c r="DCK294" s="14"/>
      <c r="DCL294" s="14"/>
      <c r="DCM294" s="14"/>
      <c r="DCN294" s="15"/>
      <c r="DCO294" s="14"/>
      <c r="DCP294" s="14"/>
      <c r="DCQ294" s="14"/>
      <c r="DCR294" s="15"/>
      <c r="DCS294" s="14"/>
      <c r="DCT294" s="14"/>
      <c r="DCU294" s="14"/>
      <c r="DCV294" s="15"/>
      <c r="DCW294" s="14"/>
      <c r="DCX294" s="14"/>
      <c r="DCY294" s="14"/>
      <c r="DCZ294" s="15"/>
      <c r="DDA294" s="14"/>
      <c r="DDB294" s="14"/>
      <c r="DDC294" s="14"/>
      <c r="DDD294" s="15"/>
      <c r="DDE294" s="14"/>
      <c r="DDF294" s="14"/>
      <c r="DDG294" s="14"/>
      <c r="DDH294" s="15"/>
      <c r="DDI294" s="14"/>
      <c r="DDJ294" s="14"/>
      <c r="DDK294" s="14"/>
      <c r="DDL294" s="15"/>
      <c r="DDM294" s="14"/>
      <c r="DDN294" s="14"/>
      <c r="DDO294" s="14"/>
      <c r="DDP294" s="15"/>
      <c r="DDQ294" s="14"/>
      <c r="DDR294" s="14"/>
      <c r="DDS294" s="14"/>
      <c r="DDT294" s="15"/>
      <c r="DDU294" s="14"/>
      <c r="DDV294" s="14"/>
      <c r="DDW294" s="14"/>
      <c r="DDX294" s="15"/>
      <c r="DDY294" s="14"/>
      <c r="DDZ294" s="14"/>
      <c r="DEA294" s="14"/>
      <c r="DEB294" s="15"/>
      <c r="DEC294" s="14"/>
      <c r="DED294" s="14"/>
      <c r="DEE294" s="14"/>
      <c r="DEF294" s="15"/>
      <c r="DEG294" s="14"/>
      <c r="DEH294" s="14"/>
      <c r="DEI294" s="14"/>
      <c r="DEJ294" s="15"/>
      <c r="DEK294" s="14"/>
      <c r="DEL294" s="14"/>
      <c r="DEM294" s="14"/>
      <c r="DEN294" s="15"/>
      <c r="DEO294" s="14"/>
      <c r="DEP294" s="14"/>
      <c r="DEQ294" s="14"/>
      <c r="DER294" s="15"/>
      <c r="DES294" s="14"/>
      <c r="DET294" s="14"/>
      <c r="DEU294" s="14"/>
      <c r="DEV294" s="15"/>
      <c r="DEW294" s="14"/>
      <c r="DEX294" s="14"/>
      <c r="DEY294" s="14"/>
      <c r="DEZ294" s="15"/>
      <c r="DFA294" s="14"/>
      <c r="DFB294" s="14"/>
      <c r="DFC294" s="14"/>
      <c r="DFD294" s="15"/>
      <c r="DFE294" s="14"/>
      <c r="DFF294" s="14"/>
      <c r="DFG294" s="14"/>
      <c r="DFH294" s="15"/>
      <c r="DFI294" s="14"/>
      <c r="DFJ294" s="14"/>
      <c r="DFK294" s="14"/>
      <c r="DFL294" s="15"/>
      <c r="DFM294" s="14"/>
      <c r="DFN294" s="14"/>
      <c r="DFO294" s="14"/>
      <c r="DFP294" s="15"/>
      <c r="DFQ294" s="14"/>
      <c r="DFR294" s="14"/>
      <c r="DFS294" s="14"/>
      <c r="DFT294" s="15"/>
      <c r="DFU294" s="14"/>
      <c r="DFV294" s="14"/>
      <c r="DFW294" s="14"/>
      <c r="DFX294" s="15"/>
      <c r="DFY294" s="14"/>
      <c r="DFZ294" s="14"/>
      <c r="DGA294" s="14"/>
      <c r="DGB294" s="15"/>
      <c r="DGC294" s="14"/>
      <c r="DGD294" s="14"/>
      <c r="DGE294" s="14"/>
      <c r="DGF294" s="15"/>
      <c r="DGG294" s="14"/>
      <c r="DGH294" s="14"/>
      <c r="DGI294" s="14"/>
      <c r="DGJ294" s="15"/>
      <c r="DGK294" s="14"/>
      <c r="DGL294" s="14"/>
      <c r="DGM294" s="14"/>
      <c r="DGN294" s="15"/>
      <c r="DGO294" s="14"/>
      <c r="DGP294" s="14"/>
      <c r="DGQ294" s="14"/>
      <c r="DGR294" s="15"/>
      <c r="DGS294" s="14"/>
      <c r="DGT294" s="14"/>
      <c r="DGU294" s="14"/>
      <c r="DGV294" s="15"/>
      <c r="DGW294" s="14"/>
      <c r="DGX294" s="14"/>
      <c r="DGY294" s="14"/>
      <c r="DGZ294" s="15"/>
      <c r="DHA294" s="14"/>
      <c r="DHB294" s="14"/>
      <c r="DHC294" s="14"/>
      <c r="DHD294" s="15"/>
      <c r="DHE294" s="14"/>
      <c r="DHF294" s="14"/>
      <c r="DHG294" s="14"/>
      <c r="DHH294" s="15"/>
      <c r="DHI294" s="14"/>
      <c r="DHJ294" s="14"/>
      <c r="DHK294" s="14"/>
      <c r="DHL294" s="15"/>
      <c r="DHM294" s="14"/>
      <c r="DHN294" s="14"/>
      <c r="DHO294" s="14"/>
      <c r="DHP294" s="15"/>
      <c r="DHQ294" s="14"/>
      <c r="DHR294" s="14"/>
      <c r="DHS294" s="14"/>
      <c r="DHT294" s="15"/>
      <c r="DHU294" s="14"/>
      <c r="DHV294" s="14"/>
      <c r="DHW294" s="14"/>
      <c r="DHX294" s="15"/>
      <c r="DHY294" s="14"/>
      <c r="DHZ294" s="14"/>
      <c r="DIA294" s="14"/>
      <c r="DIB294" s="15"/>
      <c r="DIC294" s="14"/>
      <c r="DID294" s="14"/>
      <c r="DIE294" s="14"/>
      <c r="DIF294" s="15"/>
      <c r="DIG294" s="14"/>
      <c r="DIH294" s="14"/>
      <c r="DII294" s="14"/>
      <c r="DIJ294" s="15"/>
      <c r="DIK294" s="14"/>
      <c r="DIL294" s="14"/>
      <c r="DIM294" s="14"/>
      <c r="DIN294" s="15"/>
      <c r="DIO294" s="14"/>
      <c r="DIP294" s="14"/>
      <c r="DIQ294" s="14"/>
      <c r="DIR294" s="15"/>
      <c r="DIS294" s="14"/>
      <c r="DIT294" s="14"/>
      <c r="DIU294" s="14"/>
      <c r="DIV294" s="15"/>
      <c r="DIW294" s="14"/>
      <c r="DIX294" s="14"/>
      <c r="DIY294" s="14"/>
      <c r="DIZ294" s="15"/>
      <c r="DJA294" s="14"/>
      <c r="DJB294" s="14"/>
      <c r="DJC294" s="14"/>
      <c r="DJD294" s="15"/>
      <c r="DJE294" s="14"/>
      <c r="DJF294" s="14"/>
      <c r="DJG294" s="14"/>
      <c r="DJH294" s="15"/>
      <c r="DJI294" s="14"/>
      <c r="DJJ294" s="14"/>
      <c r="DJK294" s="14"/>
      <c r="DJL294" s="15"/>
      <c r="DJM294" s="14"/>
      <c r="DJN294" s="14"/>
      <c r="DJO294" s="14"/>
      <c r="DJP294" s="15"/>
      <c r="DJQ294" s="14"/>
      <c r="DJR294" s="14"/>
      <c r="DJS294" s="14"/>
      <c r="DJT294" s="15"/>
      <c r="DJU294" s="14"/>
      <c r="DJV294" s="14"/>
      <c r="DJW294" s="14"/>
      <c r="DJX294" s="15"/>
      <c r="DJY294" s="14"/>
      <c r="DJZ294" s="14"/>
      <c r="DKA294" s="14"/>
      <c r="DKB294" s="15"/>
      <c r="DKC294" s="14"/>
      <c r="DKD294" s="14"/>
      <c r="DKE294" s="14"/>
      <c r="DKF294" s="15"/>
      <c r="DKG294" s="14"/>
      <c r="DKH294" s="14"/>
      <c r="DKI294" s="14"/>
      <c r="DKJ294" s="15"/>
      <c r="DKK294" s="14"/>
      <c r="DKL294" s="14"/>
      <c r="DKM294" s="14"/>
      <c r="DKN294" s="15"/>
      <c r="DKO294" s="14"/>
      <c r="DKP294" s="14"/>
      <c r="DKQ294" s="14"/>
      <c r="DKR294" s="15"/>
      <c r="DKS294" s="14"/>
      <c r="DKT294" s="14"/>
      <c r="DKU294" s="14"/>
      <c r="DKV294" s="15"/>
      <c r="DKW294" s="14"/>
      <c r="DKX294" s="14"/>
      <c r="DKY294" s="14"/>
      <c r="DKZ294" s="15"/>
      <c r="DLA294" s="14"/>
      <c r="DLB294" s="14"/>
      <c r="DLC294" s="14"/>
      <c r="DLD294" s="15"/>
      <c r="DLE294" s="14"/>
      <c r="DLF294" s="14"/>
      <c r="DLG294" s="14"/>
      <c r="DLH294" s="15"/>
      <c r="DLI294" s="14"/>
      <c r="DLJ294" s="14"/>
      <c r="DLK294" s="14"/>
      <c r="DLL294" s="15"/>
      <c r="DLM294" s="14"/>
      <c r="DLN294" s="14"/>
      <c r="DLO294" s="14"/>
      <c r="DLP294" s="15"/>
      <c r="DLQ294" s="14"/>
      <c r="DLR294" s="14"/>
      <c r="DLS294" s="14"/>
      <c r="DLT294" s="15"/>
      <c r="DLU294" s="14"/>
      <c r="DLV294" s="14"/>
      <c r="DLW294" s="14"/>
      <c r="DLX294" s="15"/>
      <c r="DLY294" s="14"/>
      <c r="DLZ294" s="14"/>
      <c r="DMA294" s="14"/>
      <c r="DMB294" s="15"/>
      <c r="DMC294" s="14"/>
      <c r="DMD294" s="14"/>
      <c r="DME294" s="14"/>
      <c r="DMF294" s="15"/>
      <c r="DMG294" s="14"/>
      <c r="DMH294" s="14"/>
      <c r="DMI294" s="14"/>
      <c r="DMJ294" s="15"/>
      <c r="DMK294" s="14"/>
      <c r="DML294" s="14"/>
      <c r="DMM294" s="14"/>
      <c r="DMN294" s="15"/>
      <c r="DMO294" s="14"/>
      <c r="DMP294" s="14"/>
      <c r="DMQ294" s="14"/>
      <c r="DMR294" s="15"/>
      <c r="DMS294" s="14"/>
      <c r="DMT294" s="14"/>
      <c r="DMU294" s="14"/>
      <c r="DMV294" s="15"/>
      <c r="DMW294" s="14"/>
      <c r="DMX294" s="14"/>
      <c r="DMY294" s="14"/>
      <c r="DMZ294" s="15"/>
      <c r="DNA294" s="14"/>
      <c r="DNB294" s="14"/>
      <c r="DNC294" s="14"/>
      <c r="DND294" s="15"/>
      <c r="DNE294" s="14"/>
      <c r="DNF294" s="14"/>
      <c r="DNG294" s="14"/>
      <c r="DNH294" s="15"/>
      <c r="DNI294" s="14"/>
      <c r="DNJ294" s="14"/>
      <c r="DNK294" s="14"/>
      <c r="DNL294" s="15"/>
      <c r="DNM294" s="14"/>
      <c r="DNN294" s="14"/>
      <c r="DNO294" s="14"/>
      <c r="DNP294" s="15"/>
      <c r="DNQ294" s="14"/>
      <c r="DNR294" s="14"/>
      <c r="DNS294" s="14"/>
      <c r="DNT294" s="15"/>
      <c r="DNU294" s="14"/>
      <c r="DNV294" s="14"/>
      <c r="DNW294" s="14"/>
      <c r="DNX294" s="15"/>
      <c r="DNY294" s="14"/>
      <c r="DNZ294" s="14"/>
      <c r="DOA294" s="14"/>
      <c r="DOB294" s="15"/>
      <c r="DOC294" s="14"/>
      <c r="DOD294" s="14"/>
      <c r="DOE294" s="14"/>
      <c r="DOF294" s="15"/>
      <c r="DOG294" s="14"/>
      <c r="DOH294" s="14"/>
      <c r="DOI294" s="14"/>
      <c r="DOJ294" s="15"/>
      <c r="DOK294" s="14"/>
      <c r="DOL294" s="14"/>
      <c r="DOM294" s="14"/>
      <c r="DON294" s="15"/>
      <c r="DOO294" s="14"/>
      <c r="DOP294" s="14"/>
      <c r="DOQ294" s="14"/>
      <c r="DOR294" s="15"/>
      <c r="DOS294" s="14"/>
      <c r="DOT294" s="14"/>
      <c r="DOU294" s="14"/>
      <c r="DOV294" s="15"/>
      <c r="DOW294" s="14"/>
      <c r="DOX294" s="14"/>
      <c r="DOY294" s="14"/>
      <c r="DOZ294" s="15"/>
      <c r="DPA294" s="14"/>
      <c r="DPB294" s="14"/>
      <c r="DPC294" s="14"/>
      <c r="DPD294" s="15"/>
      <c r="DPE294" s="14"/>
      <c r="DPF294" s="14"/>
      <c r="DPG294" s="14"/>
      <c r="DPH294" s="15"/>
      <c r="DPI294" s="14"/>
      <c r="DPJ294" s="14"/>
      <c r="DPK294" s="14"/>
      <c r="DPL294" s="15"/>
      <c r="DPM294" s="14"/>
      <c r="DPN294" s="14"/>
      <c r="DPO294" s="14"/>
      <c r="DPP294" s="15"/>
      <c r="DPQ294" s="14"/>
      <c r="DPR294" s="14"/>
      <c r="DPS294" s="14"/>
      <c r="DPT294" s="15"/>
      <c r="DPU294" s="14"/>
      <c r="DPV294" s="14"/>
      <c r="DPW294" s="14"/>
      <c r="DPX294" s="15"/>
      <c r="DPY294" s="14"/>
      <c r="DPZ294" s="14"/>
      <c r="DQA294" s="14"/>
      <c r="DQB294" s="15"/>
      <c r="DQC294" s="14"/>
      <c r="DQD294" s="14"/>
      <c r="DQE294" s="14"/>
      <c r="DQF294" s="15"/>
      <c r="DQG294" s="14"/>
      <c r="DQH294" s="14"/>
      <c r="DQI294" s="14"/>
      <c r="DQJ294" s="15"/>
      <c r="DQK294" s="14"/>
      <c r="DQL294" s="14"/>
      <c r="DQM294" s="14"/>
      <c r="DQN294" s="15"/>
      <c r="DQO294" s="14"/>
      <c r="DQP294" s="14"/>
      <c r="DQQ294" s="14"/>
      <c r="DQR294" s="15"/>
      <c r="DQS294" s="14"/>
      <c r="DQT294" s="14"/>
      <c r="DQU294" s="14"/>
      <c r="DQV294" s="15"/>
      <c r="DQW294" s="14"/>
      <c r="DQX294" s="14"/>
      <c r="DQY294" s="14"/>
      <c r="DQZ294" s="15"/>
      <c r="DRA294" s="14"/>
      <c r="DRB294" s="14"/>
      <c r="DRC294" s="14"/>
      <c r="DRD294" s="15"/>
      <c r="DRE294" s="14"/>
      <c r="DRF294" s="14"/>
      <c r="DRG294" s="14"/>
      <c r="DRH294" s="15"/>
      <c r="DRI294" s="14"/>
      <c r="DRJ294" s="14"/>
      <c r="DRK294" s="14"/>
      <c r="DRL294" s="15"/>
      <c r="DRM294" s="14"/>
      <c r="DRN294" s="14"/>
      <c r="DRO294" s="14"/>
      <c r="DRP294" s="15"/>
      <c r="DRQ294" s="14"/>
      <c r="DRR294" s="14"/>
      <c r="DRS294" s="14"/>
      <c r="DRT294" s="15"/>
      <c r="DRU294" s="14"/>
      <c r="DRV294" s="14"/>
      <c r="DRW294" s="14"/>
      <c r="DRX294" s="15"/>
      <c r="DRY294" s="14"/>
      <c r="DRZ294" s="14"/>
      <c r="DSA294" s="14"/>
      <c r="DSB294" s="15"/>
      <c r="DSC294" s="14"/>
      <c r="DSD294" s="14"/>
      <c r="DSE294" s="14"/>
      <c r="DSF294" s="15"/>
      <c r="DSG294" s="14"/>
      <c r="DSH294" s="14"/>
      <c r="DSI294" s="14"/>
      <c r="DSJ294" s="15"/>
      <c r="DSK294" s="14"/>
      <c r="DSL294" s="14"/>
      <c r="DSM294" s="14"/>
      <c r="DSN294" s="15"/>
      <c r="DSO294" s="14"/>
      <c r="DSP294" s="14"/>
      <c r="DSQ294" s="14"/>
      <c r="DSR294" s="15"/>
      <c r="DSS294" s="14"/>
      <c r="DST294" s="14"/>
      <c r="DSU294" s="14"/>
      <c r="DSV294" s="15"/>
      <c r="DSW294" s="14"/>
      <c r="DSX294" s="14"/>
      <c r="DSY294" s="14"/>
      <c r="DSZ294" s="15"/>
      <c r="DTA294" s="14"/>
      <c r="DTB294" s="14"/>
      <c r="DTC294" s="14"/>
      <c r="DTD294" s="15"/>
      <c r="DTE294" s="14"/>
      <c r="DTF294" s="14"/>
      <c r="DTG294" s="14"/>
      <c r="DTH294" s="15"/>
      <c r="DTI294" s="14"/>
      <c r="DTJ294" s="14"/>
      <c r="DTK294" s="14"/>
      <c r="DTL294" s="15"/>
      <c r="DTM294" s="14"/>
      <c r="DTN294" s="14"/>
      <c r="DTO294" s="14"/>
      <c r="DTP294" s="15"/>
      <c r="DTQ294" s="14"/>
      <c r="DTR294" s="14"/>
      <c r="DTS294" s="14"/>
      <c r="DTT294" s="15"/>
      <c r="DTU294" s="14"/>
      <c r="DTV294" s="14"/>
      <c r="DTW294" s="14"/>
      <c r="DTX294" s="15"/>
      <c r="DTY294" s="14"/>
      <c r="DTZ294" s="14"/>
      <c r="DUA294" s="14"/>
      <c r="DUB294" s="15"/>
      <c r="DUC294" s="14"/>
      <c r="DUD294" s="14"/>
      <c r="DUE294" s="14"/>
      <c r="DUF294" s="15"/>
      <c r="DUG294" s="14"/>
      <c r="DUH294" s="14"/>
      <c r="DUI294" s="14"/>
      <c r="DUJ294" s="15"/>
      <c r="DUK294" s="14"/>
      <c r="DUL294" s="14"/>
      <c r="DUM294" s="14"/>
      <c r="DUN294" s="15"/>
      <c r="DUO294" s="14"/>
      <c r="DUP294" s="14"/>
      <c r="DUQ294" s="14"/>
      <c r="DUR294" s="15"/>
      <c r="DUS294" s="14"/>
      <c r="DUT294" s="14"/>
      <c r="DUU294" s="14"/>
      <c r="DUV294" s="15"/>
      <c r="DUW294" s="14"/>
      <c r="DUX294" s="14"/>
      <c r="DUY294" s="14"/>
      <c r="DUZ294" s="15"/>
      <c r="DVA294" s="14"/>
      <c r="DVB294" s="14"/>
      <c r="DVC294" s="14"/>
      <c r="DVD294" s="15"/>
      <c r="DVE294" s="14"/>
      <c r="DVF294" s="14"/>
      <c r="DVG294" s="14"/>
      <c r="DVH294" s="15"/>
      <c r="DVI294" s="14"/>
      <c r="DVJ294" s="14"/>
      <c r="DVK294" s="14"/>
      <c r="DVL294" s="15"/>
      <c r="DVM294" s="14"/>
      <c r="DVN294" s="14"/>
      <c r="DVO294" s="14"/>
      <c r="DVP294" s="15"/>
      <c r="DVQ294" s="14"/>
      <c r="DVR294" s="14"/>
      <c r="DVS294" s="14"/>
      <c r="DVT294" s="15"/>
      <c r="DVU294" s="14"/>
      <c r="DVV294" s="14"/>
      <c r="DVW294" s="14"/>
      <c r="DVX294" s="15"/>
      <c r="DVY294" s="14"/>
      <c r="DVZ294" s="14"/>
      <c r="DWA294" s="14"/>
      <c r="DWB294" s="15"/>
      <c r="DWC294" s="14"/>
      <c r="DWD294" s="14"/>
      <c r="DWE294" s="14"/>
      <c r="DWF294" s="15"/>
      <c r="DWG294" s="14"/>
      <c r="DWH294" s="14"/>
      <c r="DWI294" s="14"/>
      <c r="DWJ294" s="15"/>
      <c r="DWK294" s="14"/>
      <c r="DWL294" s="14"/>
      <c r="DWM294" s="14"/>
      <c r="DWN294" s="15"/>
      <c r="DWO294" s="14"/>
      <c r="DWP294" s="14"/>
      <c r="DWQ294" s="14"/>
      <c r="DWR294" s="15"/>
      <c r="DWS294" s="14"/>
      <c r="DWT294" s="14"/>
      <c r="DWU294" s="14"/>
      <c r="DWV294" s="15"/>
      <c r="DWW294" s="14"/>
      <c r="DWX294" s="14"/>
      <c r="DWY294" s="14"/>
      <c r="DWZ294" s="15"/>
      <c r="DXA294" s="14"/>
      <c r="DXB294" s="14"/>
      <c r="DXC294" s="14"/>
      <c r="DXD294" s="15"/>
      <c r="DXE294" s="14"/>
      <c r="DXF294" s="14"/>
      <c r="DXG294" s="14"/>
      <c r="DXH294" s="15"/>
      <c r="DXI294" s="14"/>
      <c r="DXJ294" s="14"/>
      <c r="DXK294" s="14"/>
      <c r="DXL294" s="15"/>
      <c r="DXM294" s="14"/>
      <c r="DXN294" s="14"/>
      <c r="DXO294" s="14"/>
      <c r="DXP294" s="15"/>
      <c r="DXQ294" s="14"/>
      <c r="DXR294" s="14"/>
      <c r="DXS294" s="14"/>
      <c r="DXT294" s="15"/>
      <c r="DXU294" s="14"/>
      <c r="DXV294" s="14"/>
      <c r="DXW294" s="14"/>
      <c r="DXX294" s="15"/>
      <c r="DXY294" s="14"/>
      <c r="DXZ294" s="14"/>
      <c r="DYA294" s="14"/>
      <c r="DYB294" s="15"/>
      <c r="DYC294" s="14"/>
      <c r="DYD294" s="14"/>
      <c r="DYE294" s="14"/>
      <c r="DYF294" s="15"/>
      <c r="DYG294" s="14"/>
      <c r="DYH294" s="14"/>
      <c r="DYI294" s="14"/>
      <c r="DYJ294" s="15"/>
      <c r="DYK294" s="14"/>
      <c r="DYL294" s="14"/>
      <c r="DYM294" s="14"/>
      <c r="DYN294" s="15"/>
      <c r="DYO294" s="14"/>
      <c r="DYP294" s="14"/>
      <c r="DYQ294" s="14"/>
      <c r="DYR294" s="15"/>
      <c r="DYS294" s="14"/>
      <c r="DYT294" s="14"/>
      <c r="DYU294" s="14"/>
      <c r="DYV294" s="15"/>
      <c r="DYW294" s="14"/>
      <c r="DYX294" s="14"/>
      <c r="DYY294" s="14"/>
      <c r="DYZ294" s="15"/>
      <c r="DZA294" s="14"/>
      <c r="DZB294" s="14"/>
      <c r="DZC294" s="14"/>
      <c r="DZD294" s="15"/>
      <c r="DZE294" s="14"/>
      <c r="DZF294" s="14"/>
      <c r="DZG294" s="14"/>
      <c r="DZH294" s="15"/>
      <c r="DZI294" s="14"/>
      <c r="DZJ294" s="14"/>
      <c r="DZK294" s="14"/>
      <c r="DZL294" s="15"/>
      <c r="DZM294" s="14"/>
      <c r="DZN294" s="14"/>
      <c r="DZO294" s="14"/>
      <c r="DZP294" s="15"/>
      <c r="DZQ294" s="14"/>
      <c r="DZR294" s="14"/>
      <c r="DZS294" s="14"/>
      <c r="DZT294" s="15"/>
      <c r="DZU294" s="14"/>
      <c r="DZV294" s="14"/>
      <c r="DZW294" s="14"/>
      <c r="DZX294" s="15"/>
      <c r="DZY294" s="14"/>
      <c r="DZZ294" s="14"/>
      <c r="EAA294" s="14"/>
      <c r="EAB294" s="15"/>
      <c r="EAC294" s="14"/>
      <c r="EAD294" s="14"/>
      <c r="EAE294" s="14"/>
      <c r="EAF294" s="15"/>
      <c r="EAG294" s="14"/>
      <c r="EAH294" s="14"/>
      <c r="EAI294" s="14"/>
      <c r="EAJ294" s="15"/>
      <c r="EAK294" s="14"/>
      <c r="EAL294" s="14"/>
      <c r="EAM294" s="14"/>
      <c r="EAN294" s="15"/>
      <c r="EAO294" s="14"/>
      <c r="EAP294" s="14"/>
      <c r="EAQ294" s="14"/>
      <c r="EAR294" s="15"/>
      <c r="EAS294" s="14"/>
      <c r="EAT294" s="14"/>
      <c r="EAU294" s="14"/>
      <c r="EAV294" s="15"/>
      <c r="EAW294" s="14"/>
      <c r="EAX294" s="14"/>
      <c r="EAY294" s="14"/>
      <c r="EAZ294" s="15"/>
      <c r="EBA294" s="14"/>
      <c r="EBB294" s="14"/>
      <c r="EBC294" s="14"/>
      <c r="EBD294" s="15"/>
      <c r="EBE294" s="14"/>
      <c r="EBF294" s="14"/>
      <c r="EBG294" s="14"/>
      <c r="EBH294" s="15"/>
      <c r="EBI294" s="14"/>
      <c r="EBJ294" s="14"/>
      <c r="EBK294" s="14"/>
      <c r="EBL294" s="15"/>
      <c r="EBM294" s="14"/>
      <c r="EBN294" s="14"/>
      <c r="EBO294" s="14"/>
      <c r="EBP294" s="15"/>
      <c r="EBQ294" s="14"/>
      <c r="EBR294" s="14"/>
      <c r="EBS294" s="14"/>
      <c r="EBT294" s="15"/>
      <c r="EBU294" s="14"/>
      <c r="EBV294" s="14"/>
      <c r="EBW294" s="14"/>
      <c r="EBX294" s="15"/>
      <c r="EBY294" s="14"/>
      <c r="EBZ294" s="14"/>
      <c r="ECA294" s="14"/>
      <c r="ECB294" s="15"/>
      <c r="ECC294" s="14"/>
      <c r="ECD294" s="14"/>
      <c r="ECE294" s="14"/>
      <c r="ECF294" s="15"/>
      <c r="ECG294" s="14"/>
      <c r="ECH294" s="14"/>
      <c r="ECI294" s="14"/>
      <c r="ECJ294" s="15"/>
      <c r="ECK294" s="14"/>
      <c r="ECL294" s="14"/>
      <c r="ECM294" s="14"/>
      <c r="ECN294" s="15"/>
      <c r="ECO294" s="14"/>
      <c r="ECP294" s="14"/>
      <c r="ECQ294" s="14"/>
      <c r="ECR294" s="15"/>
      <c r="ECS294" s="14"/>
      <c r="ECT294" s="14"/>
      <c r="ECU294" s="14"/>
      <c r="ECV294" s="15"/>
      <c r="ECW294" s="14"/>
      <c r="ECX294" s="14"/>
      <c r="ECY294" s="14"/>
      <c r="ECZ294" s="15"/>
      <c r="EDA294" s="14"/>
      <c r="EDB294" s="14"/>
      <c r="EDC294" s="14"/>
      <c r="EDD294" s="15"/>
      <c r="EDE294" s="14"/>
      <c r="EDF294" s="14"/>
      <c r="EDG294" s="14"/>
      <c r="EDH294" s="15"/>
      <c r="EDI294" s="14"/>
      <c r="EDJ294" s="14"/>
      <c r="EDK294" s="14"/>
      <c r="EDL294" s="15"/>
      <c r="EDM294" s="14"/>
      <c r="EDN294" s="14"/>
      <c r="EDO294" s="14"/>
      <c r="EDP294" s="15"/>
      <c r="EDQ294" s="14"/>
      <c r="EDR294" s="14"/>
      <c r="EDS294" s="14"/>
      <c r="EDT294" s="15"/>
      <c r="EDU294" s="14"/>
      <c r="EDV294" s="14"/>
      <c r="EDW294" s="14"/>
      <c r="EDX294" s="15"/>
      <c r="EDY294" s="14"/>
      <c r="EDZ294" s="14"/>
      <c r="EEA294" s="14"/>
      <c r="EEB294" s="15"/>
      <c r="EEC294" s="14"/>
      <c r="EED294" s="14"/>
      <c r="EEE294" s="14"/>
      <c r="EEF294" s="15"/>
      <c r="EEG294" s="14"/>
      <c r="EEH294" s="14"/>
      <c r="EEI294" s="14"/>
      <c r="EEJ294" s="15"/>
      <c r="EEK294" s="14"/>
      <c r="EEL294" s="14"/>
      <c r="EEM294" s="14"/>
      <c r="EEN294" s="15"/>
      <c r="EEO294" s="14"/>
      <c r="EEP294" s="14"/>
      <c r="EEQ294" s="14"/>
      <c r="EER294" s="15"/>
      <c r="EES294" s="14"/>
      <c r="EET294" s="14"/>
      <c r="EEU294" s="14"/>
      <c r="EEV294" s="15"/>
      <c r="EEW294" s="14"/>
      <c r="EEX294" s="14"/>
      <c r="EEY294" s="14"/>
      <c r="EEZ294" s="15"/>
      <c r="EFA294" s="14"/>
      <c r="EFB294" s="14"/>
      <c r="EFC294" s="14"/>
      <c r="EFD294" s="15"/>
      <c r="EFE294" s="14"/>
      <c r="EFF294" s="14"/>
      <c r="EFG294" s="14"/>
      <c r="EFH294" s="15"/>
      <c r="EFI294" s="14"/>
      <c r="EFJ294" s="14"/>
      <c r="EFK294" s="14"/>
      <c r="EFL294" s="15"/>
      <c r="EFM294" s="14"/>
      <c r="EFN294" s="14"/>
      <c r="EFO294" s="14"/>
      <c r="EFP294" s="15"/>
      <c r="EFQ294" s="14"/>
      <c r="EFR294" s="14"/>
      <c r="EFS294" s="14"/>
      <c r="EFT294" s="15"/>
      <c r="EFU294" s="14"/>
      <c r="EFV294" s="14"/>
      <c r="EFW294" s="14"/>
      <c r="EFX294" s="15"/>
      <c r="EFY294" s="14"/>
      <c r="EFZ294" s="14"/>
      <c r="EGA294" s="14"/>
      <c r="EGB294" s="15"/>
      <c r="EGC294" s="14"/>
      <c r="EGD294" s="14"/>
      <c r="EGE294" s="14"/>
      <c r="EGF294" s="15"/>
      <c r="EGG294" s="14"/>
      <c r="EGH294" s="14"/>
      <c r="EGI294" s="14"/>
      <c r="EGJ294" s="15"/>
      <c r="EGK294" s="14"/>
      <c r="EGL294" s="14"/>
      <c r="EGM294" s="14"/>
      <c r="EGN294" s="15"/>
      <c r="EGO294" s="14"/>
      <c r="EGP294" s="14"/>
      <c r="EGQ294" s="14"/>
      <c r="EGR294" s="15"/>
      <c r="EGS294" s="14"/>
      <c r="EGT294" s="14"/>
      <c r="EGU294" s="14"/>
      <c r="EGV294" s="15"/>
      <c r="EGW294" s="14"/>
      <c r="EGX294" s="14"/>
      <c r="EGY294" s="14"/>
      <c r="EGZ294" s="15"/>
      <c r="EHA294" s="14"/>
      <c r="EHB294" s="14"/>
      <c r="EHC294" s="14"/>
      <c r="EHD294" s="15"/>
      <c r="EHE294" s="14"/>
      <c r="EHF294" s="14"/>
      <c r="EHG294" s="14"/>
      <c r="EHH294" s="15"/>
      <c r="EHI294" s="14"/>
      <c r="EHJ294" s="14"/>
      <c r="EHK294" s="14"/>
      <c r="EHL294" s="15"/>
      <c r="EHM294" s="14"/>
      <c r="EHN294" s="14"/>
      <c r="EHO294" s="14"/>
      <c r="EHP294" s="15"/>
      <c r="EHQ294" s="14"/>
      <c r="EHR294" s="14"/>
      <c r="EHS294" s="14"/>
      <c r="EHT294" s="15"/>
      <c r="EHU294" s="14"/>
      <c r="EHV294" s="14"/>
      <c r="EHW294" s="14"/>
      <c r="EHX294" s="15"/>
      <c r="EHY294" s="14"/>
      <c r="EHZ294" s="14"/>
      <c r="EIA294" s="14"/>
      <c r="EIB294" s="15"/>
      <c r="EIC294" s="14"/>
      <c r="EID294" s="14"/>
      <c r="EIE294" s="14"/>
      <c r="EIF294" s="15"/>
      <c r="EIG294" s="14"/>
      <c r="EIH294" s="14"/>
      <c r="EII294" s="14"/>
      <c r="EIJ294" s="15"/>
      <c r="EIK294" s="14"/>
      <c r="EIL294" s="14"/>
      <c r="EIM294" s="14"/>
      <c r="EIN294" s="15"/>
      <c r="EIO294" s="14"/>
      <c r="EIP294" s="14"/>
      <c r="EIQ294" s="14"/>
      <c r="EIR294" s="15"/>
      <c r="EIS294" s="14"/>
      <c r="EIT294" s="14"/>
      <c r="EIU294" s="14"/>
      <c r="EIV294" s="15"/>
      <c r="EIW294" s="14"/>
      <c r="EIX294" s="14"/>
      <c r="EIY294" s="14"/>
      <c r="EIZ294" s="15"/>
      <c r="EJA294" s="14"/>
      <c r="EJB294" s="14"/>
      <c r="EJC294" s="14"/>
      <c r="EJD294" s="15"/>
      <c r="EJE294" s="14"/>
      <c r="EJF294" s="14"/>
      <c r="EJG294" s="14"/>
      <c r="EJH294" s="15"/>
      <c r="EJI294" s="14"/>
      <c r="EJJ294" s="14"/>
      <c r="EJK294" s="14"/>
      <c r="EJL294" s="15"/>
      <c r="EJM294" s="14"/>
      <c r="EJN294" s="14"/>
      <c r="EJO294" s="14"/>
      <c r="EJP294" s="15"/>
      <c r="EJQ294" s="14"/>
      <c r="EJR294" s="14"/>
      <c r="EJS294" s="14"/>
      <c r="EJT294" s="15"/>
      <c r="EJU294" s="14"/>
      <c r="EJV294" s="14"/>
      <c r="EJW294" s="14"/>
      <c r="EJX294" s="15"/>
      <c r="EJY294" s="14"/>
      <c r="EJZ294" s="14"/>
      <c r="EKA294" s="14"/>
      <c r="EKB294" s="15"/>
      <c r="EKC294" s="14"/>
      <c r="EKD294" s="14"/>
      <c r="EKE294" s="14"/>
      <c r="EKF294" s="15"/>
      <c r="EKG294" s="14"/>
      <c r="EKH294" s="14"/>
      <c r="EKI294" s="14"/>
      <c r="EKJ294" s="15"/>
      <c r="EKK294" s="14"/>
      <c r="EKL294" s="14"/>
      <c r="EKM294" s="14"/>
      <c r="EKN294" s="15"/>
      <c r="EKO294" s="14"/>
      <c r="EKP294" s="14"/>
      <c r="EKQ294" s="14"/>
      <c r="EKR294" s="15"/>
      <c r="EKS294" s="14"/>
      <c r="EKT294" s="14"/>
      <c r="EKU294" s="14"/>
      <c r="EKV294" s="15"/>
      <c r="EKW294" s="14"/>
      <c r="EKX294" s="14"/>
      <c r="EKY294" s="14"/>
      <c r="EKZ294" s="15"/>
      <c r="ELA294" s="14"/>
      <c r="ELB294" s="14"/>
      <c r="ELC294" s="14"/>
      <c r="ELD294" s="15"/>
      <c r="ELE294" s="14"/>
      <c r="ELF294" s="14"/>
      <c r="ELG294" s="14"/>
      <c r="ELH294" s="15"/>
      <c r="ELI294" s="14"/>
      <c r="ELJ294" s="14"/>
      <c r="ELK294" s="14"/>
      <c r="ELL294" s="15"/>
      <c r="ELM294" s="14"/>
      <c r="ELN294" s="14"/>
      <c r="ELO294" s="14"/>
      <c r="ELP294" s="15"/>
      <c r="ELQ294" s="14"/>
      <c r="ELR294" s="14"/>
      <c r="ELS294" s="14"/>
      <c r="ELT294" s="15"/>
      <c r="ELU294" s="14"/>
      <c r="ELV294" s="14"/>
      <c r="ELW294" s="14"/>
      <c r="ELX294" s="15"/>
      <c r="ELY294" s="14"/>
      <c r="ELZ294" s="14"/>
      <c r="EMA294" s="14"/>
      <c r="EMB294" s="15"/>
      <c r="EMC294" s="14"/>
      <c r="EMD294" s="14"/>
      <c r="EME294" s="14"/>
      <c r="EMF294" s="15"/>
      <c r="EMG294" s="14"/>
      <c r="EMH294" s="14"/>
      <c r="EMI294" s="14"/>
      <c r="EMJ294" s="15"/>
      <c r="EMK294" s="14"/>
      <c r="EML294" s="14"/>
      <c r="EMM294" s="14"/>
      <c r="EMN294" s="15"/>
      <c r="EMO294" s="14"/>
      <c r="EMP294" s="14"/>
      <c r="EMQ294" s="14"/>
      <c r="EMR294" s="15"/>
      <c r="EMS294" s="14"/>
      <c r="EMT294" s="14"/>
      <c r="EMU294" s="14"/>
      <c r="EMV294" s="15"/>
      <c r="EMW294" s="14"/>
      <c r="EMX294" s="14"/>
      <c r="EMY294" s="14"/>
      <c r="EMZ294" s="15"/>
      <c r="ENA294" s="14"/>
      <c r="ENB294" s="14"/>
      <c r="ENC294" s="14"/>
      <c r="END294" s="15"/>
      <c r="ENE294" s="14"/>
      <c r="ENF294" s="14"/>
      <c r="ENG294" s="14"/>
      <c r="ENH294" s="15"/>
      <c r="ENI294" s="14"/>
      <c r="ENJ294" s="14"/>
      <c r="ENK294" s="14"/>
      <c r="ENL294" s="15"/>
      <c r="ENM294" s="14"/>
      <c r="ENN294" s="14"/>
      <c r="ENO294" s="14"/>
      <c r="ENP294" s="15"/>
      <c r="ENQ294" s="14"/>
      <c r="ENR294" s="14"/>
      <c r="ENS294" s="14"/>
      <c r="ENT294" s="15"/>
      <c r="ENU294" s="14"/>
      <c r="ENV294" s="14"/>
      <c r="ENW294" s="14"/>
      <c r="ENX294" s="15"/>
      <c r="ENY294" s="14"/>
      <c r="ENZ294" s="14"/>
      <c r="EOA294" s="14"/>
      <c r="EOB294" s="15"/>
      <c r="EOC294" s="14"/>
      <c r="EOD294" s="14"/>
      <c r="EOE294" s="14"/>
      <c r="EOF294" s="15"/>
      <c r="EOG294" s="14"/>
      <c r="EOH294" s="14"/>
      <c r="EOI294" s="14"/>
      <c r="EOJ294" s="15"/>
      <c r="EOK294" s="14"/>
      <c r="EOL294" s="14"/>
      <c r="EOM294" s="14"/>
      <c r="EON294" s="15"/>
      <c r="EOO294" s="14"/>
      <c r="EOP294" s="14"/>
      <c r="EOQ294" s="14"/>
      <c r="EOR294" s="15"/>
      <c r="EOS294" s="14"/>
      <c r="EOT294" s="14"/>
      <c r="EOU294" s="14"/>
      <c r="EOV294" s="15"/>
      <c r="EOW294" s="14"/>
      <c r="EOX294" s="14"/>
      <c r="EOY294" s="14"/>
      <c r="EOZ294" s="15"/>
      <c r="EPA294" s="14"/>
      <c r="EPB294" s="14"/>
      <c r="EPC294" s="14"/>
      <c r="EPD294" s="15"/>
      <c r="EPE294" s="14"/>
      <c r="EPF294" s="14"/>
      <c r="EPG294" s="14"/>
      <c r="EPH294" s="15"/>
      <c r="EPI294" s="14"/>
      <c r="EPJ294" s="14"/>
      <c r="EPK294" s="14"/>
      <c r="EPL294" s="15"/>
      <c r="EPM294" s="14"/>
      <c r="EPN294" s="14"/>
      <c r="EPO294" s="14"/>
      <c r="EPP294" s="15"/>
      <c r="EPQ294" s="14"/>
      <c r="EPR294" s="14"/>
      <c r="EPS294" s="14"/>
      <c r="EPT294" s="15"/>
      <c r="EPU294" s="14"/>
      <c r="EPV294" s="14"/>
      <c r="EPW294" s="14"/>
      <c r="EPX294" s="15"/>
      <c r="EPY294" s="14"/>
      <c r="EPZ294" s="14"/>
      <c r="EQA294" s="14"/>
      <c r="EQB294" s="15"/>
      <c r="EQC294" s="14"/>
      <c r="EQD294" s="14"/>
      <c r="EQE294" s="14"/>
      <c r="EQF294" s="15"/>
      <c r="EQG294" s="14"/>
      <c r="EQH294" s="14"/>
      <c r="EQI294" s="14"/>
      <c r="EQJ294" s="15"/>
      <c r="EQK294" s="14"/>
      <c r="EQL294" s="14"/>
      <c r="EQM294" s="14"/>
      <c r="EQN294" s="15"/>
      <c r="EQO294" s="14"/>
      <c r="EQP294" s="14"/>
      <c r="EQQ294" s="14"/>
      <c r="EQR294" s="15"/>
      <c r="EQS294" s="14"/>
      <c r="EQT294" s="14"/>
      <c r="EQU294" s="14"/>
      <c r="EQV294" s="15"/>
      <c r="EQW294" s="14"/>
      <c r="EQX294" s="14"/>
      <c r="EQY294" s="14"/>
      <c r="EQZ294" s="15"/>
      <c r="ERA294" s="14"/>
      <c r="ERB294" s="14"/>
      <c r="ERC294" s="14"/>
      <c r="ERD294" s="15"/>
      <c r="ERE294" s="14"/>
      <c r="ERF294" s="14"/>
      <c r="ERG294" s="14"/>
      <c r="ERH294" s="15"/>
      <c r="ERI294" s="14"/>
      <c r="ERJ294" s="14"/>
      <c r="ERK294" s="14"/>
      <c r="ERL294" s="15"/>
      <c r="ERM294" s="14"/>
      <c r="ERN294" s="14"/>
      <c r="ERO294" s="14"/>
      <c r="ERP294" s="15"/>
      <c r="ERQ294" s="14"/>
      <c r="ERR294" s="14"/>
      <c r="ERS294" s="14"/>
      <c r="ERT294" s="15"/>
      <c r="ERU294" s="14"/>
      <c r="ERV294" s="14"/>
      <c r="ERW294" s="14"/>
      <c r="ERX294" s="15"/>
      <c r="ERY294" s="14"/>
      <c r="ERZ294" s="14"/>
      <c r="ESA294" s="14"/>
      <c r="ESB294" s="15"/>
      <c r="ESC294" s="14"/>
      <c r="ESD294" s="14"/>
      <c r="ESE294" s="14"/>
      <c r="ESF294" s="15"/>
      <c r="ESG294" s="14"/>
      <c r="ESH294" s="14"/>
      <c r="ESI294" s="14"/>
      <c r="ESJ294" s="15"/>
      <c r="ESK294" s="14"/>
      <c r="ESL294" s="14"/>
      <c r="ESM294" s="14"/>
      <c r="ESN294" s="15"/>
      <c r="ESO294" s="14"/>
      <c r="ESP294" s="14"/>
      <c r="ESQ294" s="14"/>
      <c r="ESR294" s="15"/>
      <c r="ESS294" s="14"/>
      <c r="EST294" s="14"/>
      <c r="ESU294" s="14"/>
      <c r="ESV294" s="15"/>
      <c r="ESW294" s="14"/>
      <c r="ESX294" s="14"/>
      <c r="ESY294" s="14"/>
      <c r="ESZ294" s="15"/>
      <c r="ETA294" s="14"/>
      <c r="ETB294" s="14"/>
      <c r="ETC294" s="14"/>
      <c r="ETD294" s="15"/>
      <c r="ETE294" s="14"/>
      <c r="ETF294" s="14"/>
      <c r="ETG294" s="14"/>
      <c r="ETH294" s="15"/>
      <c r="ETI294" s="14"/>
      <c r="ETJ294" s="14"/>
      <c r="ETK294" s="14"/>
      <c r="ETL294" s="15"/>
      <c r="ETM294" s="14"/>
      <c r="ETN294" s="14"/>
      <c r="ETO294" s="14"/>
      <c r="ETP294" s="15"/>
      <c r="ETQ294" s="14"/>
      <c r="ETR294" s="14"/>
      <c r="ETS294" s="14"/>
      <c r="ETT294" s="15"/>
      <c r="ETU294" s="14"/>
      <c r="ETV294" s="14"/>
      <c r="ETW294" s="14"/>
      <c r="ETX294" s="15"/>
      <c r="ETY294" s="14"/>
      <c r="ETZ294" s="14"/>
      <c r="EUA294" s="14"/>
      <c r="EUB294" s="15"/>
      <c r="EUC294" s="14"/>
      <c r="EUD294" s="14"/>
      <c r="EUE294" s="14"/>
      <c r="EUF294" s="15"/>
      <c r="EUG294" s="14"/>
      <c r="EUH294" s="14"/>
      <c r="EUI294" s="14"/>
      <c r="EUJ294" s="15"/>
      <c r="EUK294" s="14"/>
      <c r="EUL294" s="14"/>
      <c r="EUM294" s="14"/>
      <c r="EUN294" s="15"/>
      <c r="EUO294" s="14"/>
      <c r="EUP294" s="14"/>
      <c r="EUQ294" s="14"/>
      <c r="EUR294" s="15"/>
      <c r="EUS294" s="14"/>
      <c r="EUT294" s="14"/>
      <c r="EUU294" s="14"/>
      <c r="EUV294" s="15"/>
      <c r="EUW294" s="14"/>
      <c r="EUX294" s="14"/>
      <c r="EUY294" s="14"/>
      <c r="EUZ294" s="15"/>
      <c r="EVA294" s="14"/>
      <c r="EVB294" s="14"/>
      <c r="EVC294" s="14"/>
      <c r="EVD294" s="15"/>
      <c r="EVE294" s="14"/>
      <c r="EVF294" s="14"/>
      <c r="EVG294" s="14"/>
      <c r="EVH294" s="15"/>
      <c r="EVI294" s="14"/>
      <c r="EVJ294" s="14"/>
      <c r="EVK294" s="14"/>
      <c r="EVL294" s="15"/>
      <c r="EVM294" s="14"/>
      <c r="EVN294" s="14"/>
      <c r="EVO294" s="14"/>
      <c r="EVP294" s="15"/>
      <c r="EVQ294" s="14"/>
      <c r="EVR294" s="14"/>
      <c r="EVS294" s="14"/>
      <c r="EVT294" s="15"/>
      <c r="EVU294" s="14"/>
      <c r="EVV294" s="14"/>
      <c r="EVW294" s="14"/>
      <c r="EVX294" s="15"/>
      <c r="EVY294" s="14"/>
      <c r="EVZ294" s="14"/>
      <c r="EWA294" s="14"/>
      <c r="EWB294" s="15"/>
      <c r="EWC294" s="14"/>
      <c r="EWD294" s="14"/>
      <c r="EWE294" s="14"/>
      <c r="EWF294" s="15"/>
      <c r="EWG294" s="14"/>
      <c r="EWH294" s="14"/>
      <c r="EWI294" s="14"/>
      <c r="EWJ294" s="15"/>
      <c r="EWK294" s="14"/>
      <c r="EWL294" s="14"/>
      <c r="EWM294" s="14"/>
      <c r="EWN294" s="15"/>
      <c r="EWO294" s="14"/>
      <c r="EWP294" s="14"/>
      <c r="EWQ294" s="14"/>
      <c r="EWR294" s="15"/>
      <c r="EWS294" s="14"/>
      <c r="EWT294" s="14"/>
      <c r="EWU294" s="14"/>
      <c r="EWV294" s="15"/>
      <c r="EWW294" s="14"/>
      <c r="EWX294" s="14"/>
      <c r="EWY294" s="14"/>
      <c r="EWZ294" s="15"/>
      <c r="EXA294" s="14"/>
      <c r="EXB294" s="14"/>
      <c r="EXC294" s="14"/>
      <c r="EXD294" s="15"/>
      <c r="EXE294" s="14"/>
      <c r="EXF294" s="14"/>
      <c r="EXG294" s="14"/>
      <c r="EXH294" s="15"/>
      <c r="EXI294" s="14"/>
      <c r="EXJ294" s="14"/>
      <c r="EXK294" s="14"/>
      <c r="EXL294" s="15"/>
      <c r="EXM294" s="14"/>
      <c r="EXN294" s="14"/>
      <c r="EXO294" s="14"/>
      <c r="EXP294" s="15"/>
      <c r="EXQ294" s="14"/>
      <c r="EXR294" s="14"/>
      <c r="EXS294" s="14"/>
      <c r="EXT294" s="15"/>
      <c r="EXU294" s="14"/>
      <c r="EXV294" s="14"/>
      <c r="EXW294" s="14"/>
      <c r="EXX294" s="15"/>
      <c r="EXY294" s="14"/>
      <c r="EXZ294" s="14"/>
      <c r="EYA294" s="14"/>
      <c r="EYB294" s="15"/>
      <c r="EYC294" s="14"/>
      <c r="EYD294" s="14"/>
      <c r="EYE294" s="14"/>
      <c r="EYF294" s="15"/>
      <c r="EYG294" s="14"/>
      <c r="EYH294" s="14"/>
      <c r="EYI294" s="14"/>
      <c r="EYJ294" s="15"/>
      <c r="EYK294" s="14"/>
      <c r="EYL294" s="14"/>
      <c r="EYM294" s="14"/>
      <c r="EYN294" s="15"/>
      <c r="EYO294" s="14"/>
      <c r="EYP294" s="14"/>
      <c r="EYQ294" s="14"/>
      <c r="EYR294" s="15"/>
      <c r="EYS294" s="14"/>
      <c r="EYT294" s="14"/>
      <c r="EYU294" s="14"/>
      <c r="EYV294" s="15"/>
      <c r="EYW294" s="14"/>
      <c r="EYX294" s="14"/>
      <c r="EYY294" s="14"/>
      <c r="EYZ294" s="15"/>
      <c r="EZA294" s="14"/>
      <c r="EZB294" s="14"/>
      <c r="EZC294" s="14"/>
      <c r="EZD294" s="15"/>
      <c r="EZE294" s="14"/>
      <c r="EZF294" s="14"/>
      <c r="EZG294" s="14"/>
      <c r="EZH294" s="15"/>
      <c r="EZI294" s="14"/>
      <c r="EZJ294" s="14"/>
      <c r="EZK294" s="14"/>
      <c r="EZL294" s="15"/>
      <c r="EZM294" s="14"/>
      <c r="EZN294" s="14"/>
      <c r="EZO294" s="14"/>
      <c r="EZP294" s="15"/>
      <c r="EZQ294" s="14"/>
      <c r="EZR294" s="14"/>
      <c r="EZS294" s="14"/>
      <c r="EZT294" s="15"/>
      <c r="EZU294" s="14"/>
      <c r="EZV294" s="14"/>
      <c r="EZW294" s="14"/>
      <c r="EZX294" s="15"/>
      <c r="EZY294" s="14"/>
      <c r="EZZ294" s="14"/>
      <c r="FAA294" s="14"/>
      <c r="FAB294" s="15"/>
      <c r="FAC294" s="14"/>
      <c r="FAD294" s="14"/>
      <c r="FAE294" s="14"/>
      <c r="FAF294" s="15"/>
      <c r="FAG294" s="14"/>
      <c r="FAH294" s="14"/>
      <c r="FAI294" s="14"/>
      <c r="FAJ294" s="15"/>
      <c r="FAK294" s="14"/>
      <c r="FAL294" s="14"/>
      <c r="FAM294" s="14"/>
      <c r="FAN294" s="15"/>
      <c r="FAO294" s="14"/>
      <c r="FAP294" s="14"/>
      <c r="FAQ294" s="14"/>
      <c r="FAR294" s="15"/>
      <c r="FAS294" s="14"/>
      <c r="FAT294" s="14"/>
      <c r="FAU294" s="14"/>
      <c r="FAV294" s="15"/>
      <c r="FAW294" s="14"/>
      <c r="FAX294" s="14"/>
      <c r="FAY294" s="14"/>
      <c r="FAZ294" s="15"/>
      <c r="FBA294" s="14"/>
      <c r="FBB294" s="14"/>
      <c r="FBC294" s="14"/>
      <c r="FBD294" s="15"/>
      <c r="FBE294" s="14"/>
      <c r="FBF294" s="14"/>
      <c r="FBG294" s="14"/>
      <c r="FBH294" s="15"/>
      <c r="FBI294" s="14"/>
      <c r="FBJ294" s="14"/>
      <c r="FBK294" s="14"/>
      <c r="FBL294" s="15"/>
      <c r="FBM294" s="14"/>
      <c r="FBN294" s="14"/>
      <c r="FBO294" s="14"/>
      <c r="FBP294" s="15"/>
      <c r="FBQ294" s="14"/>
      <c r="FBR294" s="14"/>
      <c r="FBS294" s="14"/>
      <c r="FBT294" s="15"/>
      <c r="FBU294" s="14"/>
      <c r="FBV294" s="14"/>
      <c r="FBW294" s="14"/>
      <c r="FBX294" s="15"/>
      <c r="FBY294" s="14"/>
      <c r="FBZ294" s="14"/>
      <c r="FCA294" s="14"/>
      <c r="FCB294" s="15"/>
      <c r="FCC294" s="14"/>
      <c r="FCD294" s="14"/>
      <c r="FCE294" s="14"/>
      <c r="FCF294" s="15"/>
      <c r="FCG294" s="14"/>
      <c r="FCH294" s="14"/>
      <c r="FCI294" s="14"/>
      <c r="FCJ294" s="15"/>
      <c r="FCK294" s="14"/>
      <c r="FCL294" s="14"/>
      <c r="FCM294" s="14"/>
      <c r="FCN294" s="15"/>
      <c r="FCO294" s="14"/>
      <c r="FCP294" s="14"/>
      <c r="FCQ294" s="14"/>
      <c r="FCR294" s="15"/>
      <c r="FCS294" s="14"/>
      <c r="FCT294" s="14"/>
      <c r="FCU294" s="14"/>
      <c r="FCV294" s="15"/>
      <c r="FCW294" s="14"/>
      <c r="FCX294" s="14"/>
      <c r="FCY294" s="14"/>
      <c r="FCZ294" s="15"/>
      <c r="FDA294" s="14"/>
      <c r="FDB294" s="14"/>
      <c r="FDC294" s="14"/>
      <c r="FDD294" s="15"/>
      <c r="FDE294" s="14"/>
      <c r="FDF294" s="14"/>
      <c r="FDG294" s="14"/>
      <c r="FDH294" s="15"/>
      <c r="FDI294" s="14"/>
      <c r="FDJ294" s="14"/>
      <c r="FDK294" s="14"/>
      <c r="FDL294" s="15"/>
      <c r="FDM294" s="14"/>
      <c r="FDN294" s="14"/>
      <c r="FDO294" s="14"/>
      <c r="FDP294" s="15"/>
      <c r="FDQ294" s="14"/>
      <c r="FDR294" s="14"/>
      <c r="FDS294" s="14"/>
      <c r="FDT294" s="15"/>
      <c r="FDU294" s="14"/>
      <c r="FDV294" s="14"/>
      <c r="FDW294" s="14"/>
      <c r="FDX294" s="15"/>
      <c r="FDY294" s="14"/>
      <c r="FDZ294" s="14"/>
      <c r="FEA294" s="14"/>
      <c r="FEB294" s="15"/>
      <c r="FEC294" s="14"/>
      <c r="FED294" s="14"/>
      <c r="FEE294" s="14"/>
      <c r="FEF294" s="15"/>
      <c r="FEG294" s="14"/>
      <c r="FEH294" s="14"/>
      <c r="FEI294" s="14"/>
      <c r="FEJ294" s="15"/>
      <c r="FEK294" s="14"/>
      <c r="FEL294" s="14"/>
      <c r="FEM294" s="14"/>
      <c r="FEN294" s="15"/>
      <c r="FEO294" s="14"/>
      <c r="FEP294" s="14"/>
      <c r="FEQ294" s="14"/>
      <c r="FER294" s="15"/>
      <c r="FES294" s="14"/>
      <c r="FET294" s="14"/>
      <c r="FEU294" s="14"/>
      <c r="FEV294" s="15"/>
      <c r="FEW294" s="14"/>
      <c r="FEX294" s="14"/>
      <c r="FEY294" s="14"/>
      <c r="FEZ294" s="15"/>
      <c r="FFA294" s="14"/>
      <c r="FFB294" s="14"/>
      <c r="FFC294" s="14"/>
      <c r="FFD294" s="15"/>
      <c r="FFE294" s="14"/>
      <c r="FFF294" s="14"/>
      <c r="FFG294" s="14"/>
      <c r="FFH294" s="15"/>
      <c r="FFI294" s="14"/>
      <c r="FFJ294" s="14"/>
      <c r="FFK294" s="14"/>
      <c r="FFL294" s="15"/>
      <c r="FFM294" s="14"/>
      <c r="FFN294" s="14"/>
      <c r="FFO294" s="14"/>
      <c r="FFP294" s="15"/>
      <c r="FFQ294" s="14"/>
      <c r="FFR294" s="14"/>
      <c r="FFS294" s="14"/>
      <c r="FFT294" s="15"/>
      <c r="FFU294" s="14"/>
      <c r="FFV294" s="14"/>
      <c r="FFW294" s="14"/>
      <c r="FFX294" s="15"/>
      <c r="FFY294" s="14"/>
      <c r="FFZ294" s="14"/>
      <c r="FGA294" s="14"/>
      <c r="FGB294" s="15"/>
      <c r="FGC294" s="14"/>
      <c r="FGD294" s="14"/>
      <c r="FGE294" s="14"/>
      <c r="FGF294" s="15"/>
      <c r="FGG294" s="14"/>
      <c r="FGH294" s="14"/>
      <c r="FGI294" s="14"/>
      <c r="FGJ294" s="15"/>
      <c r="FGK294" s="14"/>
      <c r="FGL294" s="14"/>
      <c r="FGM294" s="14"/>
      <c r="FGN294" s="15"/>
      <c r="FGO294" s="14"/>
      <c r="FGP294" s="14"/>
      <c r="FGQ294" s="14"/>
      <c r="FGR294" s="15"/>
      <c r="FGS294" s="14"/>
      <c r="FGT294" s="14"/>
      <c r="FGU294" s="14"/>
      <c r="FGV294" s="15"/>
      <c r="FGW294" s="14"/>
      <c r="FGX294" s="14"/>
      <c r="FGY294" s="14"/>
      <c r="FGZ294" s="15"/>
      <c r="FHA294" s="14"/>
      <c r="FHB294" s="14"/>
      <c r="FHC294" s="14"/>
      <c r="FHD294" s="15"/>
      <c r="FHE294" s="14"/>
      <c r="FHF294" s="14"/>
      <c r="FHG294" s="14"/>
      <c r="FHH294" s="15"/>
      <c r="FHI294" s="14"/>
      <c r="FHJ294" s="14"/>
      <c r="FHK294" s="14"/>
      <c r="FHL294" s="15"/>
      <c r="FHM294" s="14"/>
      <c r="FHN294" s="14"/>
      <c r="FHO294" s="14"/>
      <c r="FHP294" s="15"/>
      <c r="FHQ294" s="14"/>
      <c r="FHR294" s="14"/>
      <c r="FHS294" s="14"/>
      <c r="FHT294" s="15"/>
      <c r="FHU294" s="14"/>
      <c r="FHV294" s="14"/>
      <c r="FHW294" s="14"/>
      <c r="FHX294" s="15"/>
      <c r="FHY294" s="14"/>
      <c r="FHZ294" s="14"/>
      <c r="FIA294" s="14"/>
      <c r="FIB294" s="15"/>
      <c r="FIC294" s="14"/>
      <c r="FID294" s="14"/>
      <c r="FIE294" s="14"/>
      <c r="FIF294" s="15"/>
      <c r="FIG294" s="14"/>
      <c r="FIH294" s="14"/>
      <c r="FII294" s="14"/>
      <c r="FIJ294" s="15"/>
      <c r="FIK294" s="14"/>
      <c r="FIL294" s="14"/>
      <c r="FIM294" s="14"/>
      <c r="FIN294" s="15"/>
      <c r="FIO294" s="14"/>
      <c r="FIP294" s="14"/>
      <c r="FIQ294" s="14"/>
      <c r="FIR294" s="15"/>
      <c r="FIS294" s="14"/>
      <c r="FIT294" s="14"/>
      <c r="FIU294" s="14"/>
      <c r="FIV294" s="15"/>
      <c r="FIW294" s="14"/>
      <c r="FIX294" s="14"/>
      <c r="FIY294" s="14"/>
      <c r="FIZ294" s="15"/>
      <c r="FJA294" s="14"/>
      <c r="FJB294" s="14"/>
      <c r="FJC294" s="14"/>
      <c r="FJD294" s="15"/>
      <c r="FJE294" s="14"/>
      <c r="FJF294" s="14"/>
      <c r="FJG294" s="14"/>
      <c r="FJH294" s="15"/>
      <c r="FJI294" s="14"/>
      <c r="FJJ294" s="14"/>
      <c r="FJK294" s="14"/>
      <c r="FJL294" s="15"/>
      <c r="FJM294" s="14"/>
      <c r="FJN294" s="14"/>
      <c r="FJO294" s="14"/>
      <c r="FJP294" s="15"/>
      <c r="FJQ294" s="14"/>
      <c r="FJR294" s="14"/>
      <c r="FJS294" s="14"/>
      <c r="FJT294" s="15"/>
      <c r="FJU294" s="14"/>
      <c r="FJV294" s="14"/>
      <c r="FJW294" s="14"/>
      <c r="FJX294" s="15"/>
      <c r="FJY294" s="14"/>
      <c r="FJZ294" s="14"/>
      <c r="FKA294" s="14"/>
      <c r="FKB294" s="15"/>
      <c r="FKC294" s="14"/>
      <c r="FKD294" s="14"/>
      <c r="FKE294" s="14"/>
      <c r="FKF294" s="15"/>
      <c r="FKG294" s="14"/>
      <c r="FKH294" s="14"/>
      <c r="FKI294" s="14"/>
      <c r="FKJ294" s="15"/>
      <c r="FKK294" s="14"/>
      <c r="FKL294" s="14"/>
      <c r="FKM294" s="14"/>
      <c r="FKN294" s="15"/>
      <c r="FKO294" s="14"/>
      <c r="FKP294" s="14"/>
      <c r="FKQ294" s="14"/>
      <c r="FKR294" s="15"/>
      <c r="FKS294" s="14"/>
      <c r="FKT294" s="14"/>
      <c r="FKU294" s="14"/>
      <c r="FKV294" s="15"/>
      <c r="FKW294" s="14"/>
      <c r="FKX294" s="14"/>
      <c r="FKY294" s="14"/>
      <c r="FKZ294" s="15"/>
      <c r="FLA294" s="14"/>
      <c r="FLB294" s="14"/>
      <c r="FLC294" s="14"/>
      <c r="FLD294" s="15"/>
      <c r="FLE294" s="14"/>
      <c r="FLF294" s="14"/>
      <c r="FLG294" s="14"/>
      <c r="FLH294" s="15"/>
      <c r="FLI294" s="14"/>
      <c r="FLJ294" s="14"/>
      <c r="FLK294" s="14"/>
      <c r="FLL294" s="15"/>
      <c r="FLM294" s="14"/>
      <c r="FLN294" s="14"/>
      <c r="FLO294" s="14"/>
      <c r="FLP294" s="15"/>
      <c r="FLQ294" s="14"/>
      <c r="FLR294" s="14"/>
      <c r="FLS294" s="14"/>
      <c r="FLT294" s="15"/>
      <c r="FLU294" s="14"/>
      <c r="FLV294" s="14"/>
      <c r="FLW294" s="14"/>
      <c r="FLX294" s="15"/>
      <c r="FLY294" s="14"/>
      <c r="FLZ294" s="14"/>
      <c r="FMA294" s="14"/>
      <c r="FMB294" s="15"/>
      <c r="FMC294" s="14"/>
      <c r="FMD294" s="14"/>
      <c r="FME294" s="14"/>
      <c r="FMF294" s="15"/>
      <c r="FMG294" s="14"/>
      <c r="FMH294" s="14"/>
      <c r="FMI294" s="14"/>
      <c r="FMJ294" s="15"/>
      <c r="FMK294" s="14"/>
      <c r="FML294" s="14"/>
      <c r="FMM294" s="14"/>
      <c r="FMN294" s="15"/>
      <c r="FMO294" s="14"/>
      <c r="FMP294" s="14"/>
      <c r="FMQ294" s="14"/>
      <c r="FMR294" s="15"/>
      <c r="FMS294" s="14"/>
      <c r="FMT294" s="14"/>
      <c r="FMU294" s="14"/>
      <c r="FMV294" s="15"/>
      <c r="FMW294" s="14"/>
      <c r="FMX294" s="14"/>
      <c r="FMY294" s="14"/>
      <c r="FMZ294" s="15"/>
      <c r="FNA294" s="14"/>
      <c r="FNB294" s="14"/>
      <c r="FNC294" s="14"/>
      <c r="FND294" s="15"/>
      <c r="FNE294" s="14"/>
      <c r="FNF294" s="14"/>
      <c r="FNG294" s="14"/>
      <c r="FNH294" s="15"/>
      <c r="FNI294" s="14"/>
      <c r="FNJ294" s="14"/>
      <c r="FNK294" s="14"/>
      <c r="FNL294" s="15"/>
      <c r="FNM294" s="14"/>
      <c r="FNN294" s="14"/>
      <c r="FNO294" s="14"/>
      <c r="FNP294" s="15"/>
      <c r="FNQ294" s="14"/>
      <c r="FNR294" s="14"/>
      <c r="FNS294" s="14"/>
      <c r="FNT294" s="15"/>
      <c r="FNU294" s="14"/>
      <c r="FNV294" s="14"/>
      <c r="FNW294" s="14"/>
      <c r="FNX294" s="15"/>
      <c r="FNY294" s="14"/>
      <c r="FNZ294" s="14"/>
      <c r="FOA294" s="14"/>
      <c r="FOB294" s="15"/>
      <c r="FOC294" s="14"/>
      <c r="FOD294" s="14"/>
      <c r="FOE294" s="14"/>
      <c r="FOF294" s="15"/>
      <c r="FOG294" s="14"/>
      <c r="FOH294" s="14"/>
      <c r="FOI294" s="14"/>
      <c r="FOJ294" s="15"/>
      <c r="FOK294" s="14"/>
      <c r="FOL294" s="14"/>
      <c r="FOM294" s="14"/>
      <c r="FON294" s="15"/>
      <c r="FOO294" s="14"/>
      <c r="FOP294" s="14"/>
      <c r="FOQ294" s="14"/>
      <c r="FOR294" s="15"/>
      <c r="FOS294" s="14"/>
      <c r="FOT294" s="14"/>
      <c r="FOU294" s="14"/>
      <c r="FOV294" s="15"/>
      <c r="FOW294" s="14"/>
      <c r="FOX294" s="14"/>
      <c r="FOY294" s="14"/>
      <c r="FOZ294" s="15"/>
      <c r="FPA294" s="14"/>
      <c r="FPB294" s="14"/>
      <c r="FPC294" s="14"/>
      <c r="FPD294" s="15"/>
      <c r="FPE294" s="14"/>
      <c r="FPF294" s="14"/>
      <c r="FPG294" s="14"/>
      <c r="FPH294" s="15"/>
      <c r="FPI294" s="14"/>
      <c r="FPJ294" s="14"/>
      <c r="FPK294" s="14"/>
      <c r="FPL294" s="15"/>
      <c r="FPM294" s="14"/>
      <c r="FPN294" s="14"/>
      <c r="FPO294" s="14"/>
      <c r="FPP294" s="15"/>
      <c r="FPQ294" s="14"/>
      <c r="FPR294" s="14"/>
      <c r="FPS294" s="14"/>
      <c r="FPT294" s="15"/>
      <c r="FPU294" s="14"/>
      <c r="FPV294" s="14"/>
      <c r="FPW294" s="14"/>
      <c r="FPX294" s="15"/>
      <c r="FPY294" s="14"/>
      <c r="FPZ294" s="14"/>
      <c r="FQA294" s="14"/>
      <c r="FQB294" s="15"/>
      <c r="FQC294" s="14"/>
      <c r="FQD294" s="14"/>
      <c r="FQE294" s="14"/>
      <c r="FQF294" s="15"/>
      <c r="FQG294" s="14"/>
      <c r="FQH294" s="14"/>
      <c r="FQI294" s="14"/>
      <c r="FQJ294" s="15"/>
      <c r="FQK294" s="14"/>
      <c r="FQL294" s="14"/>
      <c r="FQM294" s="14"/>
      <c r="FQN294" s="15"/>
      <c r="FQO294" s="14"/>
      <c r="FQP294" s="14"/>
      <c r="FQQ294" s="14"/>
      <c r="FQR294" s="15"/>
      <c r="FQS294" s="14"/>
      <c r="FQT294" s="14"/>
      <c r="FQU294" s="14"/>
      <c r="FQV294" s="15"/>
      <c r="FQW294" s="14"/>
      <c r="FQX294" s="14"/>
      <c r="FQY294" s="14"/>
      <c r="FQZ294" s="15"/>
      <c r="FRA294" s="14"/>
      <c r="FRB294" s="14"/>
      <c r="FRC294" s="14"/>
      <c r="FRD294" s="15"/>
      <c r="FRE294" s="14"/>
      <c r="FRF294" s="14"/>
      <c r="FRG294" s="14"/>
      <c r="FRH294" s="15"/>
      <c r="FRI294" s="14"/>
      <c r="FRJ294" s="14"/>
      <c r="FRK294" s="14"/>
      <c r="FRL294" s="15"/>
      <c r="FRM294" s="14"/>
      <c r="FRN294" s="14"/>
      <c r="FRO294" s="14"/>
      <c r="FRP294" s="15"/>
      <c r="FRQ294" s="14"/>
      <c r="FRR294" s="14"/>
      <c r="FRS294" s="14"/>
      <c r="FRT294" s="15"/>
      <c r="FRU294" s="14"/>
      <c r="FRV294" s="14"/>
      <c r="FRW294" s="14"/>
      <c r="FRX294" s="15"/>
      <c r="FRY294" s="14"/>
      <c r="FRZ294" s="14"/>
      <c r="FSA294" s="14"/>
      <c r="FSB294" s="15"/>
      <c r="FSC294" s="14"/>
      <c r="FSD294" s="14"/>
      <c r="FSE294" s="14"/>
      <c r="FSF294" s="15"/>
      <c r="FSG294" s="14"/>
      <c r="FSH294" s="14"/>
      <c r="FSI294" s="14"/>
      <c r="FSJ294" s="15"/>
      <c r="FSK294" s="14"/>
      <c r="FSL294" s="14"/>
      <c r="FSM294" s="14"/>
      <c r="FSN294" s="15"/>
      <c r="FSO294" s="14"/>
      <c r="FSP294" s="14"/>
      <c r="FSQ294" s="14"/>
      <c r="FSR294" s="15"/>
      <c r="FSS294" s="14"/>
      <c r="FST294" s="14"/>
      <c r="FSU294" s="14"/>
      <c r="FSV294" s="15"/>
      <c r="FSW294" s="14"/>
      <c r="FSX294" s="14"/>
      <c r="FSY294" s="14"/>
      <c r="FSZ294" s="15"/>
      <c r="FTA294" s="14"/>
      <c r="FTB294" s="14"/>
      <c r="FTC294" s="14"/>
      <c r="FTD294" s="15"/>
      <c r="FTE294" s="14"/>
      <c r="FTF294" s="14"/>
      <c r="FTG294" s="14"/>
      <c r="FTH294" s="15"/>
      <c r="FTI294" s="14"/>
      <c r="FTJ294" s="14"/>
      <c r="FTK294" s="14"/>
      <c r="FTL294" s="15"/>
      <c r="FTM294" s="14"/>
      <c r="FTN294" s="14"/>
      <c r="FTO294" s="14"/>
      <c r="FTP294" s="15"/>
      <c r="FTQ294" s="14"/>
      <c r="FTR294" s="14"/>
      <c r="FTS294" s="14"/>
      <c r="FTT294" s="15"/>
      <c r="FTU294" s="14"/>
      <c r="FTV294" s="14"/>
      <c r="FTW294" s="14"/>
      <c r="FTX294" s="15"/>
      <c r="FTY294" s="14"/>
      <c r="FTZ294" s="14"/>
      <c r="FUA294" s="14"/>
      <c r="FUB294" s="15"/>
      <c r="FUC294" s="14"/>
      <c r="FUD294" s="14"/>
      <c r="FUE294" s="14"/>
      <c r="FUF294" s="15"/>
      <c r="FUG294" s="14"/>
      <c r="FUH294" s="14"/>
      <c r="FUI294" s="14"/>
      <c r="FUJ294" s="15"/>
      <c r="FUK294" s="14"/>
      <c r="FUL294" s="14"/>
      <c r="FUM294" s="14"/>
      <c r="FUN294" s="15"/>
      <c r="FUO294" s="14"/>
      <c r="FUP294" s="14"/>
      <c r="FUQ294" s="14"/>
      <c r="FUR294" s="15"/>
      <c r="FUS294" s="14"/>
      <c r="FUT294" s="14"/>
      <c r="FUU294" s="14"/>
      <c r="FUV294" s="15"/>
      <c r="FUW294" s="14"/>
      <c r="FUX294" s="14"/>
      <c r="FUY294" s="14"/>
      <c r="FUZ294" s="15"/>
      <c r="FVA294" s="14"/>
      <c r="FVB294" s="14"/>
      <c r="FVC294" s="14"/>
      <c r="FVD294" s="15"/>
      <c r="FVE294" s="14"/>
      <c r="FVF294" s="14"/>
      <c r="FVG294" s="14"/>
      <c r="FVH294" s="15"/>
      <c r="FVI294" s="14"/>
      <c r="FVJ294" s="14"/>
      <c r="FVK294" s="14"/>
      <c r="FVL294" s="15"/>
      <c r="FVM294" s="14"/>
      <c r="FVN294" s="14"/>
      <c r="FVO294" s="14"/>
      <c r="FVP294" s="15"/>
      <c r="FVQ294" s="14"/>
      <c r="FVR294" s="14"/>
      <c r="FVS294" s="14"/>
      <c r="FVT294" s="15"/>
      <c r="FVU294" s="14"/>
      <c r="FVV294" s="14"/>
      <c r="FVW294" s="14"/>
      <c r="FVX294" s="15"/>
      <c r="FVY294" s="14"/>
      <c r="FVZ294" s="14"/>
      <c r="FWA294" s="14"/>
      <c r="FWB294" s="15"/>
      <c r="FWC294" s="14"/>
      <c r="FWD294" s="14"/>
      <c r="FWE294" s="14"/>
      <c r="FWF294" s="15"/>
      <c r="FWG294" s="14"/>
      <c r="FWH294" s="14"/>
      <c r="FWI294" s="14"/>
      <c r="FWJ294" s="15"/>
      <c r="FWK294" s="14"/>
      <c r="FWL294" s="14"/>
      <c r="FWM294" s="14"/>
      <c r="FWN294" s="15"/>
      <c r="FWO294" s="14"/>
      <c r="FWP294" s="14"/>
      <c r="FWQ294" s="14"/>
      <c r="FWR294" s="15"/>
      <c r="FWS294" s="14"/>
      <c r="FWT294" s="14"/>
      <c r="FWU294" s="14"/>
      <c r="FWV294" s="15"/>
      <c r="FWW294" s="14"/>
      <c r="FWX294" s="14"/>
      <c r="FWY294" s="14"/>
      <c r="FWZ294" s="15"/>
      <c r="FXA294" s="14"/>
      <c r="FXB294" s="14"/>
      <c r="FXC294" s="14"/>
      <c r="FXD294" s="15"/>
      <c r="FXE294" s="14"/>
      <c r="FXF294" s="14"/>
      <c r="FXG294" s="14"/>
      <c r="FXH294" s="15"/>
      <c r="FXI294" s="14"/>
      <c r="FXJ294" s="14"/>
      <c r="FXK294" s="14"/>
      <c r="FXL294" s="15"/>
      <c r="FXM294" s="14"/>
      <c r="FXN294" s="14"/>
      <c r="FXO294" s="14"/>
      <c r="FXP294" s="15"/>
      <c r="FXQ294" s="14"/>
      <c r="FXR294" s="14"/>
      <c r="FXS294" s="14"/>
      <c r="FXT294" s="15"/>
      <c r="FXU294" s="14"/>
      <c r="FXV294" s="14"/>
      <c r="FXW294" s="14"/>
      <c r="FXX294" s="15"/>
      <c r="FXY294" s="14"/>
      <c r="FXZ294" s="14"/>
      <c r="FYA294" s="14"/>
      <c r="FYB294" s="15"/>
      <c r="FYC294" s="14"/>
      <c r="FYD294" s="14"/>
      <c r="FYE294" s="14"/>
      <c r="FYF294" s="15"/>
      <c r="FYG294" s="14"/>
      <c r="FYH294" s="14"/>
      <c r="FYI294" s="14"/>
      <c r="FYJ294" s="15"/>
      <c r="FYK294" s="14"/>
      <c r="FYL294" s="14"/>
      <c r="FYM294" s="14"/>
      <c r="FYN294" s="15"/>
      <c r="FYO294" s="14"/>
      <c r="FYP294" s="14"/>
      <c r="FYQ294" s="14"/>
      <c r="FYR294" s="15"/>
      <c r="FYS294" s="14"/>
      <c r="FYT294" s="14"/>
      <c r="FYU294" s="14"/>
      <c r="FYV294" s="15"/>
      <c r="FYW294" s="14"/>
      <c r="FYX294" s="14"/>
      <c r="FYY294" s="14"/>
      <c r="FYZ294" s="15"/>
      <c r="FZA294" s="14"/>
      <c r="FZB294" s="14"/>
      <c r="FZC294" s="14"/>
      <c r="FZD294" s="15"/>
      <c r="FZE294" s="14"/>
      <c r="FZF294" s="14"/>
      <c r="FZG294" s="14"/>
      <c r="FZH294" s="15"/>
      <c r="FZI294" s="14"/>
      <c r="FZJ294" s="14"/>
      <c r="FZK294" s="14"/>
      <c r="FZL294" s="15"/>
      <c r="FZM294" s="14"/>
      <c r="FZN294" s="14"/>
      <c r="FZO294" s="14"/>
      <c r="FZP294" s="15"/>
      <c r="FZQ294" s="14"/>
      <c r="FZR294" s="14"/>
      <c r="FZS294" s="14"/>
      <c r="FZT294" s="15"/>
      <c r="FZU294" s="14"/>
      <c r="FZV294" s="14"/>
      <c r="FZW294" s="14"/>
      <c r="FZX294" s="15"/>
      <c r="FZY294" s="14"/>
      <c r="FZZ294" s="14"/>
      <c r="GAA294" s="14"/>
      <c r="GAB294" s="15"/>
      <c r="GAC294" s="14"/>
      <c r="GAD294" s="14"/>
      <c r="GAE294" s="14"/>
      <c r="GAF294" s="15"/>
      <c r="GAG294" s="14"/>
      <c r="GAH294" s="14"/>
      <c r="GAI294" s="14"/>
      <c r="GAJ294" s="15"/>
      <c r="GAK294" s="14"/>
      <c r="GAL294" s="14"/>
      <c r="GAM294" s="14"/>
      <c r="GAN294" s="15"/>
      <c r="GAO294" s="14"/>
      <c r="GAP294" s="14"/>
      <c r="GAQ294" s="14"/>
      <c r="GAR294" s="15"/>
      <c r="GAS294" s="14"/>
      <c r="GAT294" s="14"/>
      <c r="GAU294" s="14"/>
      <c r="GAV294" s="15"/>
      <c r="GAW294" s="14"/>
      <c r="GAX294" s="14"/>
      <c r="GAY294" s="14"/>
      <c r="GAZ294" s="15"/>
      <c r="GBA294" s="14"/>
      <c r="GBB294" s="14"/>
      <c r="GBC294" s="14"/>
      <c r="GBD294" s="15"/>
      <c r="GBE294" s="14"/>
      <c r="GBF294" s="14"/>
      <c r="GBG294" s="14"/>
      <c r="GBH294" s="15"/>
      <c r="GBI294" s="14"/>
      <c r="GBJ294" s="14"/>
      <c r="GBK294" s="14"/>
      <c r="GBL294" s="15"/>
      <c r="GBM294" s="14"/>
      <c r="GBN294" s="14"/>
      <c r="GBO294" s="14"/>
      <c r="GBP294" s="15"/>
      <c r="GBQ294" s="14"/>
      <c r="GBR294" s="14"/>
      <c r="GBS294" s="14"/>
      <c r="GBT294" s="15"/>
      <c r="GBU294" s="14"/>
      <c r="GBV294" s="14"/>
      <c r="GBW294" s="14"/>
      <c r="GBX294" s="15"/>
      <c r="GBY294" s="14"/>
      <c r="GBZ294" s="14"/>
      <c r="GCA294" s="14"/>
      <c r="GCB294" s="15"/>
      <c r="GCC294" s="14"/>
      <c r="GCD294" s="14"/>
      <c r="GCE294" s="14"/>
      <c r="GCF294" s="15"/>
      <c r="GCG294" s="14"/>
      <c r="GCH294" s="14"/>
      <c r="GCI294" s="14"/>
      <c r="GCJ294" s="15"/>
      <c r="GCK294" s="14"/>
      <c r="GCL294" s="14"/>
      <c r="GCM294" s="14"/>
      <c r="GCN294" s="15"/>
      <c r="GCO294" s="14"/>
      <c r="GCP294" s="14"/>
      <c r="GCQ294" s="14"/>
      <c r="GCR294" s="15"/>
      <c r="GCS294" s="14"/>
      <c r="GCT294" s="14"/>
      <c r="GCU294" s="14"/>
      <c r="GCV294" s="15"/>
      <c r="GCW294" s="14"/>
      <c r="GCX294" s="14"/>
      <c r="GCY294" s="14"/>
      <c r="GCZ294" s="15"/>
      <c r="GDA294" s="14"/>
      <c r="GDB294" s="14"/>
      <c r="GDC294" s="14"/>
      <c r="GDD294" s="15"/>
      <c r="GDE294" s="14"/>
      <c r="GDF294" s="14"/>
      <c r="GDG294" s="14"/>
      <c r="GDH294" s="15"/>
      <c r="GDI294" s="14"/>
      <c r="GDJ294" s="14"/>
      <c r="GDK294" s="14"/>
      <c r="GDL294" s="15"/>
      <c r="GDM294" s="14"/>
      <c r="GDN294" s="14"/>
      <c r="GDO294" s="14"/>
      <c r="GDP294" s="15"/>
      <c r="GDQ294" s="14"/>
      <c r="GDR294" s="14"/>
      <c r="GDS294" s="14"/>
      <c r="GDT294" s="15"/>
      <c r="GDU294" s="14"/>
      <c r="GDV294" s="14"/>
      <c r="GDW294" s="14"/>
      <c r="GDX294" s="15"/>
      <c r="GDY294" s="14"/>
      <c r="GDZ294" s="14"/>
      <c r="GEA294" s="14"/>
      <c r="GEB294" s="15"/>
      <c r="GEC294" s="14"/>
      <c r="GED294" s="14"/>
      <c r="GEE294" s="14"/>
      <c r="GEF294" s="15"/>
      <c r="GEG294" s="14"/>
      <c r="GEH294" s="14"/>
      <c r="GEI294" s="14"/>
      <c r="GEJ294" s="15"/>
      <c r="GEK294" s="14"/>
      <c r="GEL294" s="14"/>
      <c r="GEM294" s="14"/>
      <c r="GEN294" s="15"/>
      <c r="GEO294" s="14"/>
      <c r="GEP294" s="14"/>
      <c r="GEQ294" s="14"/>
      <c r="GER294" s="15"/>
      <c r="GES294" s="14"/>
      <c r="GET294" s="14"/>
      <c r="GEU294" s="14"/>
      <c r="GEV294" s="15"/>
      <c r="GEW294" s="14"/>
      <c r="GEX294" s="14"/>
      <c r="GEY294" s="14"/>
      <c r="GEZ294" s="15"/>
      <c r="GFA294" s="14"/>
      <c r="GFB294" s="14"/>
      <c r="GFC294" s="14"/>
      <c r="GFD294" s="15"/>
      <c r="GFE294" s="14"/>
      <c r="GFF294" s="14"/>
      <c r="GFG294" s="14"/>
      <c r="GFH294" s="15"/>
      <c r="GFI294" s="14"/>
      <c r="GFJ294" s="14"/>
      <c r="GFK294" s="14"/>
      <c r="GFL294" s="15"/>
      <c r="GFM294" s="14"/>
      <c r="GFN294" s="14"/>
      <c r="GFO294" s="14"/>
      <c r="GFP294" s="15"/>
      <c r="GFQ294" s="14"/>
      <c r="GFR294" s="14"/>
      <c r="GFS294" s="14"/>
      <c r="GFT294" s="15"/>
      <c r="GFU294" s="14"/>
      <c r="GFV294" s="14"/>
      <c r="GFW294" s="14"/>
      <c r="GFX294" s="15"/>
      <c r="GFY294" s="14"/>
      <c r="GFZ294" s="14"/>
      <c r="GGA294" s="14"/>
      <c r="GGB294" s="15"/>
      <c r="GGC294" s="14"/>
      <c r="GGD294" s="14"/>
      <c r="GGE294" s="14"/>
      <c r="GGF294" s="15"/>
      <c r="GGG294" s="14"/>
      <c r="GGH294" s="14"/>
      <c r="GGI294" s="14"/>
      <c r="GGJ294" s="15"/>
      <c r="GGK294" s="14"/>
      <c r="GGL294" s="14"/>
      <c r="GGM294" s="14"/>
      <c r="GGN294" s="15"/>
      <c r="GGO294" s="14"/>
      <c r="GGP294" s="14"/>
      <c r="GGQ294" s="14"/>
      <c r="GGR294" s="15"/>
      <c r="GGS294" s="14"/>
      <c r="GGT294" s="14"/>
      <c r="GGU294" s="14"/>
      <c r="GGV294" s="15"/>
      <c r="GGW294" s="14"/>
      <c r="GGX294" s="14"/>
      <c r="GGY294" s="14"/>
      <c r="GGZ294" s="15"/>
      <c r="GHA294" s="14"/>
      <c r="GHB294" s="14"/>
      <c r="GHC294" s="14"/>
      <c r="GHD294" s="15"/>
      <c r="GHE294" s="14"/>
      <c r="GHF294" s="14"/>
      <c r="GHG294" s="14"/>
      <c r="GHH294" s="15"/>
      <c r="GHI294" s="14"/>
      <c r="GHJ294" s="14"/>
      <c r="GHK294" s="14"/>
      <c r="GHL294" s="15"/>
      <c r="GHM294" s="14"/>
      <c r="GHN294" s="14"/>
      <c r="GHO294" s="14"/>
      <c r="GHP294" s="15"/>
      <c r="GHQ294" s="14"/>
      <c r="GHR294" s="14"/>
      <c r="GHS294" s="14"/>
      <c r="GHT294" s="15"/>
      <c r="GHU294" s="14"/>
      <c r="GHV294" s="14"/>
      <c r="GHW294" s="14"/>
      <c r="GHX294" s="15"/>
      <c r="GHY294" s="14"/>
      <c r="GHZ294" s="14"/>
      <c r="GIA294" s="14"/>
      <c r="GIB294" s="15"/>
      <c r="GIC294" s="14"/>
      <c r="GID294" s="14"/>
      <c r="GIE294" s="14"/>
      <c r="GIF294" s="15"/>
      <c r="GIG294" s="14"/>
      <c r="GIH294" s="14"/>
      <c r="GII294" s="14"/>
      <c r="GIJ294" s="15"/>
      <c r="GIK294" s="14"/>
      <c r="GIL294" s="14"/>
      <c r="GIM294" s="14"/>
      <c r="GIN294" s="15"/>
      <c r="GIO294" s="14"/>
      <c r="GIP294" s="14"/>
      <c r="GIQ294" s="14"/>
      <c r="GIR294" s="15"/>
      <c r="GIS294" s="14"/>
      <c r="GIT294" s="14"/>
      <c r="GIU294" s="14"/>
      <c r="GIV294" s="15"/>
      <c r="GIW294" s="14"/>
      <c r="GIX294" s="14"/>
      <c r="GIY294" s="14"/>
      <c r="GIZ294" s="15"/>
      <c r="GJA294" s="14"/>
      <c r="GJB294" s="14"/>
      <c r="GJC294" s="14"/>
      <c r="GJD294" s="15"/>
      <c r="GJE294" s="14"/>
      <c r="GJF294" s="14"/>
      <c r="GJG294" s="14"/>
      <c r="GJH294" s="15"/>
      <c r="GJI294" s="14"/>
      <c r="GJJ294" s="14"/>
      <c r="GJK294" s="14"/>
      <c r="GJL294" s="15"/>
      <c r="GJM294" s="14"/>
      <c r="GJN294" s="14"/>
      <c r="GJO294" s="14"/>
      <c r="GJP294" s="15"/>
      <c r="GJQ294" s="14"/>
      <c r="GJR294" s="14"/>
      <c r="GJS294" s="14"/>
      <c r="GJT294" s="15"/>
      <c r="GJU294" s="14"/>
      <c r="GJV294" s="14"/>
      <c r="GJW294" s="14"/>
      <c r="GJX294" s="15"/>
      <c r="GJY294" s="14"/>
      <c r="GJZ294" s="14"/>
      <c r="GKA294" s="14"/>
      <c r="GKB294" s="15"/>
      <c r="GKC294" s="14"/>
      <c r="GKD294" s="14"/>
      <c r="GKE294" s="14"/>
      <c r="GKF294" s="15"/>
      <c r="GKG294" s="14"/>
      <c r="GKH294" s="14"/>
      <c r="GKI294" s="14"/>
      <c r="GKJ294" s="15"/>
      <c r="GKK294" s="14"/>
      <c r="GKL294" s="14"/>
      <c r="GKM294" s="14"/>
      <c r="GKN294" s="15"/>
      <c r="GKO294" s="14"/>
      <c r="GKP294" s="14"/>
      <c r="GKQ294" s="14"/>
      <c r="GKR294" s="15"/>
      <c r="GKS294" s="14"/>
      <c r="GKT294" s="14"/>
      <c r="GKU294" s="14"/>
      <c r="GKV294" s="15"/>
      <c r="GKW294" s="14"/>
      <c r="GKX294" s="14"/>
      <c r="GKY294" s="14"/>
      <c r="GKZ294" s="15"/>
      <c r="GLA294" s="14"/>
      <c r="GLB294" s="14"/>
      <c r="GLC294" s="14"/>
      <c r="GLD294" s="15"/>
      <c r="GLE294" s="14"/>
      <c r="GLF294" s="14"/>
      <c r="GLG294" s="14"/>
      <c r="GLH294" s="15"/>
      <c r="GLI294" s="14"/>
      <c r="GLJ294" s="14"/>
      <c r="GLK294" s="14"/>
      <c r="GLL294" s="15"/>
      <c r="GLM294" s="14"/>
      <c r="GLN294" s="14"/>
      <c r="GLO294" s="14"/>
      <c r="GLP294" s="15"/>
      <c r="GLQ294" s="14"/>
      <c r="GLR294" s="14"/>
      <c r="GLS294" s="14"/>
      <c r="GLT294" s="15"/>
      <c r="GLU294" s="14"/>
      <c r="GLV294" s="14"/>
      <c r="GLW294" s="14"/>
      <c r="GLX294" s="15"/>
      <c r="GLY294" s="14"/>
      <c r="GLZ294" s="14"/>
      <c r="GMA294" s="14"/>
      <c r="GMB294" s="15"/>
      <c r="GMC294" s="14"/>
      <c r="GMD294" s="14"/>
      <c r="GME294" s="14"/>
      <c r="GMF294" s="15"/>
      <c r="GMG294" s="14"/>
      <c r="GMH294" s="14"/>
      <c r="GMI294" s="14"/>
      <c r="GMJ294" s="15"/>
      <c r="GMK294" s="14"/>
      <c r="GML294" s="14"/>
      <c r="GMM294" s="14"/>
      <c r="GMN294" s="15"/>
      <c r="GMO294" s="14"/>
      <c r="GMP294" s="14"/>
      <c r="GMQ294" s="14"/>
      <c r="GMR294" s="15"/>
      <c r="GMS294" s="14"/>
      <c r="GMT294" s="14"/>
      <c r="GMU294" s="14"/>
      <c r="GMV294" s="15"/>
      <c r="GMW294" s="14"/>
      <c r="GMX294" s="14"/>
      <c r="GMY294" s="14"/>
      <c r="GMZ294" s="15"/>
      <c r="GNA294" s="14"/>
      <c r="GNB294" s="14"/>
      <c r="GNC294" s="14"/>
      <c r="GND294" s="15"/>
      <c r="GNE294" s="14"/>
      <c r="GNF294" s="14"/>
      <c r="GNG294" s="14"/>
      <c r="GNH294" s="15"/>
      <c r="GNI294" s="14"/>
      <c r="GNJ294" s="14"/>
      <c r="GNK294" s="14"/>
      <c r="GNL294" s="15"/>
      <c r="GNM294" s="14"/>
      <c r="GNN294" s="14"/>
      <c r="GNO294" s="14"/>
      <c r="GNP294" s="15"/>
      <c r="GNQ294" s="14"/>
      <c r="GNR294" s="14"/>
      <c r="GNS294" s="14"/>
      <c r="GNT294" s="15"/>
      <c r="GNU294" s="14"/>
      <c r="GNV294" s="14"/>
      <c r="GNW294" s="14"/>
      <c r="GNX294" s="15"/>
      <c r="GNY294" s="14"/>
      <c r="GNZ294" s="14"/>
      <c r="GOA294" s="14"/>
      <c r="GOB294" s="15"/>
      <c r="GOC294" s="14"/>
      <c r="GOD294" s="14"/>
      <c r="GOE294" s="14"/>
      <c r="GOF294" s="15"/>
      <c r="GOG294" s="14"/>
      <c r="GOH294" s="14"/>
      <c r="GOI294" s="14"/>
      <c r="GOJ294" s="15"/>
      <c r="GOK294" s="14"/>
      <c r="GOL294" s="14"/>
      <c r="GOM294" s="14"/>
      <c r="GON294" s="15"/>
      <c r="GOO294" s="14"/>
      <c r="GOP294" s="14"/>
      <c r="GOQ294" s="14"/>
      <c r="GOR294" s="15"/>
      <c r="GOS294" s="14"/>
      <c r="GOT294" s="14"/>
      <c r="GOU294" s="14"/>
      <c r="GOV294" s="15"/>
      <c r="GOW294" s="14"/>
      <c r="GOX294" s="14"/>
      <c r="GOY294" s="14"/>
      <c r="GOZ294" s="15"/>
      <c r="GPA294" s="14"/>
      <c r="GPB294" s="14"/>
      <c r="GPC294" s="14"/>
      <c r="GPD294" s="15"/>
      <c r="GPE294" s="14"/>
      <c r="GPF294" s="14"/>
      <c r="GPG294" s="14"/>
      <c r="GPH294" s="15"/>
      <c r="GPI294" s="14"/>
      <c r="GPJ294" s="14"/>
      <c r="GPK294" s="14"/>
      <c r="GPL294" s="15"/>
      <c r="GPM294" s="14"/>
      <c r="GPN294" s="14"/>
      <c r="GPO294" s="14"/>
      <c r="GPP294" s="15"/>
      <c r="GPQ294" s="14"/>
      <c r="GPR294" s="14"/>
      <c r="GPS294" s="14"/>
      <c r="GPT294" s="15"/>
      <c r="GPU294" s="14"/>
      <c r="GPV294" s="14"/>
      <c r="GPW294" s="14"/>
      <c r="GPX294" s="15"/>
      <c r="GPY294" s="14"/>
      <c r="GPZ294" s="14"/>
      <c r="GQA294" s="14"/>
      <c r="GQB294" s="15"/>
      <c r="GQC294" s="14"/>
      <c r="GQD294" s="14"/>
      <c r="GQE294" s="14"/>
      <c r="GQF294" s="15"/>
      <c r="GQG294" s="14"/>
      <c r="GQH294" s="14"/>
      <c r="GQI294" s="14"/>
      <c r="GQJ294" s="15"/>
      <c r="GQK294" s="14"/>
      <c r="GQL294" s="14"/>
      <c r="GQM294" s="14"/>
      <c r="GQN294" s="15"/>
      <c r="GQO294" s="14"/>
      <c r="GQP294" s="14"/>
      <c r="GQQ294" s="14"/>
      <c r="GQR294" s="15"/>
      <c r="GQS294" s="14"/>
      <c r="GQT294" s="14"/>
      <c r="GQU294" s="14"/>
      <c r="GQV294" s="15"/>
      <c r="GQW294" s="14"/>
      <c r="GQX294" s="14"/>
      <c r="GQY294" s="14"/>
      <c r="GQZ294" s="15"/>
      <c r="GRA294" s="14"/>
      <c r="GRB294" s="14"/>
      <c r="GRC294" s="14"/>
      <c r="GRD294" s="15"/>
      <c r="GRE294" s="14"/>
      <c r="GRF294" s="14"/>
      <c r="GRG294" s="14"/>
      <c r="GRH294" s="15"/>
      <c r="GRI294" s="14"/>
      <c r="GRJ294" s="14"/>
      <c r="GRK294" s="14"/>
      <c r="GRL294" s="15"/>
      <c r="GRM294" s="14"/>
      <c r="GRN294" s="14"/>
      <c r="GRO294" s="14"/>
      <c r="GRP294" s="15"/>
      <c r="GRQ294" s="14"/>
      <c r="GRR294" s="14"/>
      <c r="GRS294" s="14"/>
      <c r="GRT294" s="15"/>
      <c r="GRU294" s="14"/>
      <c r="GRV294" s="14"/>
      <c r="GRW294" s="14"/>
      <c r="GRX294" s="15"/>
      <c r="GRY294" s="14"/>
      <c r="GRZ294" s="14"/>
      <c r="GSA294" s="14"/>
      <c r="GSB294" s="15"/>
      <c r="GSC294" s="14"/>
      <c r="GSD294" s="14"/>
      <c r="GSE294" s="14"/>
      <c r="GSF294" s="15"/>
      <c r="GSG294" s="14"/>
      <c r="GSH294" s="14"/>
      <c r="GSI294" s="14"/>
      <c r="GSJ294" s="15"/>
      <c r="GSK294" s="14"/>
      <c r="GSL294" s="14"/>
      <c r="GSM294" s="14"/>
      <c r="GSN294" s="15"/>
      <c r="GSO294" s="14"/>
      <c r="GSP294" s="14"/>
      <c r="GSQ294" s="14"/>
      <c r="GSR294" s="15"/>
      <c r="GSS294" s="14"/>
      <c r="GST294" s="14"/>
      <c r="GSU294" s="14"/>
      <c r="GSV294" s="15"/>
      <c r="GSW294" s="14"/>
      <c r="GSX294" s="14"/>
      <c r="GSY294" s="14"/>
      <c r="GSZ294" s="15"/>
      <c r="GTA294" s="14"/>
      <c r="GTB294" s="14"/>
      <c r="GTC294" s="14"/>
      <c r="GTD294" s="15"/>
      <c r="GTE294" s="14"/>
      <c r="GTF294" s="14"/>
      <c r="GTG294" s="14"/>
      <c r="GTH294" s="15"/>
      <c r="GTI294" s="14"/>
      <c r="GTJ294" s="14"/>
      <c r="GTK294" s="14"/>
      <c r="GTL294" s="15"/>
      <c r="GTM294" s="14"/>
      <c r="GTN294" s="14"/>
      <c r="GTO294" s="14"/>
      <c r="GTP294" s="15"/>
      <c r="GTQ294" s="14"/>
      <c r="GTR294" s="14"/>
      <c r="GTS294" s="14"/>
      <c r="GTT294" s="15"/>
      <c r="GTU294" s="14"/>
      <c r="GTV294" s="14"/>
      <c r="GTW294" s="14"/>
      <c r="GTX294" s="15"/>
      <c r="GTY294" s="14"/>
      <c r="GTZ294" s="14"/>
      <c r="GUA294" s="14"/>
      <c r="GUB294" s="15"/>
      <c r="GUC294" s="14"/>
      <c r="GUD294" s="14"/>
      <c r="GUE294" s="14"/>
      <c r="GUF294" s="15"/>
      <c r="GUG294" s="14"/>
      <c r="GUH294" s="14"/>
      <c r="GUI294" s="14"/>
      <c r="GUJ294" s="15"/>
      <c r="GUK294" s="14"/>
      <c r="GUL294" s="14"/>
      <c r="GUM294" s="14"/>
      <c r="GUN294" s="15"/>
      <c r="GUO294" s="14"/>
      <c r="GUP294" s="14"/>
      <c r="GUQ294" s="14"/>
      <c r="GUR294" s="15"/>
      <c r="GUS294" s="14"/>
      <c r="GUT294" s="14"/>
      <c r="GUU294" s="14"/>
      <c r="GUV294" s="15"/>
      <c r="GUW294" s="14"/>
      <c r="GUX294" s="14"/>
      <c r="GUY294" s="14"/>
      <c r="GUZ294" s="15"/>
      <c r="GVA294" s="14"/>
      <c r="GVB294" s="14"/>
      <c r="GVC294" s="14"/>
      <c r="GVD294" s="15"/>
      <c r="GVE294" s="14"/>
      <c r="GVF294" s="14"/>
      <c r="GVG294" s="14"/>
      <c r="GVH294" s="15"/>
      <c r="GVI294" s="14"/>
      <c r="GVJ294" s="14"/>
      <c r="GVK294" s="14"/>
      <c r="GVL294" s="15"/>
      <c r="GVM294" s="14"/>
      <c r="GVN294" s="14"/>
      <c r="GVO294" s="14"/>
      <c r="GVP294" s="15"/>
      <c r="GVQ294" s="14"/>
      <c r="GVR294" s="14"/>
      <c r="GVS294" s="14"/>
      <c r="GVT294" s="15"/>
      <c r="GVU294" s="14"/>
      <c r="GVV294" s="14"/>
      <c r="GVW294" s="14"/>
      <c r="GVX294" s="15"/>
      <c r="GVY294" s="14"/>
      <c r="GVZ294" s="14"/>
      <c r="GWA294" s="14"/>
      <c r="GWB294" s="15"/>
      <c r="GWC294" s="14"/>
      <c r="GWD294" s="14"/>
      <c r="GWE294" s="14"/>
      <c r="GWF294" s="15"/>
      <c r="GWG294" s="14"/>
      <c r="GWH294" s="14"/>
      <c r="GWI294" s="14"/>
      <c r="GWJ294" s="15"/>
      <c r="GWK294" s="14"/>
      <c r="GWL294" s="14"/>
      <c r="GWM294" s="14"/>
      <c r="GWN294" s="15"/>
      <c r="GWO294" s="14"/>
      <c r="GWP294" s="14"/>
      <c r="GWQ294" s="14"/>
      <c r="GWR294" s="15"/>
      <c r="GWS294" s="14"/>
      <c r="GWT294" s="14"/>
      <c r="GWU294" s="14"/>
      <c r="GWV294" s="15"/>
      <c r="GWW294" s="14"/>
      <c r="GWX294" s="14"/>
      <c r="GWY294" s="14"/>
      <c r="GWZ294" s="15"/>
      <c r="GXA294" s="14"/>
      <c r="GXB294" s="14"/>
      <c r="GXC294" s="14"/>
      <c r="GXD294" s="15"/>
      <c r="GXE294" s="14"/>
      <c r="GXF294" s="14"/>
      <c r="GXG294" s="14"/>
      <c r="GXH294" s="15"/>
      <c r="GXI294" s="14"/>
      <c r="GXJ294" s="14"/>
      <c r="GXK294" s="14"/>
      <c r="GXL294" s="15"/>
      <c r="GXM294" s="14"/>
      <c r="GXN294" s="14"/>
      <c r="GXO294" s="14"/>
      <c r="GXP294" s="15"/>
      <c r="GXQ294" s="14"/>
      <c r="GXR294" s="14"/>
      <c r="GXS294" s="14"/>
      <c r="GXT294" s="15"/>
      <c r="GXU294" s="14"/>
      <c r="GXV294" s="14"/>
      <c r="GXW294" s="14"/>
      <c r="GXX294" s="15"/>
      <c r="GXY294" s="14"/>
      <c r="GXZ294" s="14"/>
      <c r="GYA294" s="14"/>
      <c r="GYB294" s="15"/>
      <c r="GYC294" s="14"/>
      <c r="GYD294" s="14"/>
      <c r="GYE294" s="14"/>
      <c r="GYF294" s="15"/>
      <c r="GYG294" s="14"/>
      <c r="GYH294" s="14"/>
      <c r="GYI294" s="14"/>
      <c r="GYJ294" s="15"/>
      <c r="GYK294" s="14"/>
      <c r="GYL294" s="14"/>
      <c r="GYM294" s="14"/>
      <c r="GYN294" s="15"/>
      <c r="GYO294" s="14"/>
      <c r="GYP294" s="14"/>
      <c r="GYQ294" s="14"/>
      <c r="GYR294" s="15"/>
      <c r="GYS294" s="14"/>
      <c r="GYT294" s="14"/>
      <c r="GYU294" s="14"/>
      <c r="GYV294" s="15"/>
      <c r="GYW294" s="14"/>
      <c r="GYX294" s="14"/>
      <c r="GYY294" s="14"/>
      <c r="GYZ294" s="15"/>
      <c r="GZA294" s="14"/>
      <c r="GZB294" s="14"/>
      <c r="GZC294" s="14"/>
      <c r="GZD294" s="15"/>
      <c r="GZE294" s="14"/>
      <c r="GZF294" s="14"/>
      <c r="GZG294" s="14"/>
      <c r="GZH294" s="15"/>
      <c r="GZI294" s="14"/>
      <c r="GZJ294" s="14"/>
      <c r="GZK294" s="14"/>
      <c r="GZL294" s="15"/>
      <c r="GZM294" s="14"/>
      <c r="GZN294" s="14"/>
      <c r="GZO294" s="14"/>
      <c r="GZP294" s="15"/>
      <c r="GZQ294" s="14"/>
      <c r="GZR294" s="14"/>
      <c r="GZS294" s="14"/>
      <c r="GZT294" s="15"/>
      <c r="GZU294" s="14"/>
      <c r="GZV294" s="14"/>
      <c r="GZW294" s="14"/>
      <c r="GZX294" s="15"/>
      <c r="GZY294" s="14"/>
      <c r="GZZ294" s="14"/>
      <c r="HAA294" s="14"/>
      <c r="HAB294" s="15"/>
      <c r="HAC294" s="14"/>
      <c r="HAD294" s="14"/>
      <c r="HAE294" s="14"/>
      <c r="HAF294" s="15"/>
      <c r="HAG294" s="14"/>
      <c r="HAH294" s="14"/>
      <c r="HAI294" s="14"/>
      <c r="HAJ294" s="15"/>
      <c r="HAK294" s="14"/>
      <c r="HAL294" s="14"/>
      <c r="HAM294" s="14"/>
      <c r="HAN294" s="15"/>
      <c r="HAO294" s="14"/>
      <c r="HAP294" s="14"/>
      <c r="HAQ294" s="14"/>
      <c r="HAR294" s="15"/>
      <c r="HAS294" s="14"/>
      <c r="HAT294" s="14"/>
      <c r="HAU294" s="14"/>
      <c r="HAV294" s="15"/>
      <c r="HAW294" s="14"/>
      <c r="HAX294" s="14"/>
      <c r="HAY294" s="14"/>
      <c r="HAZ294" s="15"/>
      <c r="HBA294" s="14"/>
      <c r="HBB294" s="14"/>
      <c r="HBC294" s="14"/>
      <c r="HBD294" s="15"/>
      <c r="HBE294" s="14"/>
      <c r="HBF294" s="14"/>
      <c r="HBG294" s="14"/>
      <c r="HBH294" s="15"/>
      <c r="HBI294" s="14"/>
      <c r="HBJ294" s="14"/>
      <c r="HBK294" s="14"/>
      <c r="HBL294" s="15"/>
      <c r="HBM294" s="14"/>
      <c r="HBN294" s="14"/>
      <c r="HBO294" s="14"/>
      <c r="HBP294" s="15"/>
      <c r="HBQ294" s="14"/>
      <c r="HBR294" s="14"/>
      <c r="HBS294" s="14"/>
      <c r="HBT294" s="15"/>
      <c r="HBU294" s="14"/>
      <c r="HBV294" s="14"/>
      <c r="HBW294" s="14"/>
      <c r="HBX294" s="15"/>
      <c r="HBY294" s="14"/>
      <c r="HBZ294" s="14"/>
      <c r="HCA294" s="14"/>
      <c r="HCB294" s="15"/>
      <c r="HCC294" s="14"/>
      <c r="HCD294" s="14"/>
      <c r="HCE294" s="14"/>
      <c r="HCF294" s="15"/>
      <c r="HCG294" s="14"/>
      <c r="HCH294" s="14"/>
      <c r="HCI294" s="14"/>
      <c r="HCJ294" s="15"/>
      <c r="HCK294" s="14"/>
      <c r="HCL294" s="14"/>
      <c r="HCM294" s="14"/>
      <c r="HCN294" s="15"/>
      <c r="HCO294" s="14"/>
      <c r="HCP294" s="14"/>
      <c r="HCQ294" s="14"/>
      <c r="HCR294" s="15"/>
      <c r="HCS294" s="14"/>
      <c r="HCT294" s="14"/>
      <c r="HCU294" s="14"/>
      <c r="HCV294" s="15"/>
      <c r="HCW294" s="14"/>
      <c r="HCX294" s="14"/>
      <c r="HCY294" s="14"/>
      <c r="HCZ294" s="15"/>
      <c r="HDA294" s="14"/>
      <c r="HDB294" s="14"/>
      <c r="HDC294" s="14"/>
      <c r="HDD294" s="15"/>
      <c r="HDE294" s="14"/>
      <c r="HDF294" s="14"/>
      <c r="HDG294" s="14"/>
      <c r="HDH294" s="15"/>
      <c r="HDI294" s="14"/>
      <c r="HDJ294" s="14"/>
      <c r="HDK294" s="14"/>
      <c r="HDL294" s="15"/>
      <c r="HDM294" s="14"/>
      <c r="HDN294" s="14"/>
      <c r="HDO294" s="14"/>
      <c r="HDP294" s="15"/>
      <c r="HDQ294" s="14"/>
      <c r="HDR294" s="14"/>
      <c r="HDS294" s="14"/>
      <c r="HDT294" s="15"/>
      <c r="HDU294" s="14"/>
      <c r="HDV294" s="14"/>
      <c r="HDW294" s="14"/>
      <c r="HDX294" s="15"/>
      <c r="HDY294" s="14"/>
      <c r="HDZ294" s="14"/>
      <c r="HEA294" s="14"/>
      <c r="HEB294" s="15"/>
      <c r="HEC294" s="14"/>
      <c r="HED294" s="14"/>
      <c r="HEE294" s="14"/>
      <c r="HEF294" s="15"/>
      <c r="HEG294" s="14"/>
      <c r="HEH294" s="14"/>
      <c r="HEI294" s="14"/>
      <c r="HEJ294" s="15"/>
      <c r="HEK294" s="14"/>
      <c r="HEL294" s="14"/>
      <c r="HEM294" s="14"/>
      <c r="HEN294" s="15"/>
      <c r="HEO294" s="14"/>
      <c r="HEP294" s="14"/>
      <c r="HEQ294" s="14"/>
      <c r="HER294" s="15"/>
      <c r="HES294" s="14"/>
      <c r="HET294" s="14"/>
      <c r="HEU294" s="14"/>
      <c r="HEV294" s="15"/>
      <c r="HEW294" s="14"/>
      <c r="HEX294" s="14"/>
      <c r="HEY294" s="14"/>
      <c r="HEZ294" s="15"/>
      <c r="HFA294" s="14"/>
      <c r="HFB294" s="14"/>
      <c r="HFC294" s="14"/>
      <c r="HFD294" s="15"/>
      <c r="HFE294" s="14"/>
      <c r="HFF294" s="14"/>
      <c r="HFG294" s="14"/>
      <c r="HFH294" s="15"/>
      <c r="HFI294" s="14"/>
      <c r="HFJ294" s="14"/>
      <c r="HFK294" s="14"/>
      <c r="HFL294" s="15"/>
      <c r="HFM294" s="14"/>
      <c r="HFN294" s="14"/>
      <c r="HFO294" s="14"/>
      <c r="HFP294" s="15"/>
      <c r="HFQ294" s="14"/>
      <c r="HFR294" s="14"/>
      <c r="HFS294" s="14"/>
      <c r="HFT294" s="15"/>
      <c r="HFU294" s="14"/>
      <c r="HFV294" s="14"/>
      <c r="HFW294" s="14"/>
      <c r="HFX294" s="15"/>
      <c r="HFY294" s="14"/>
      <c r="HFZ294" s="14"/>
      <c r="HGA294" s="14"/>
      <c r="HGB294" s="15"/>
      <c r="HGC294" s="14"/>
      <c r="HGD294" s="14"/>
      <c r="HGE294" s="14"/>
      <c r="HGF294" s="15"/>
      <c r="HGG294" s="14"/>
      <c r="HGH294" s="14"/>
      <c r="HGI294" s="14"/>
      <c r="HGJ294" s="15"/>
      <c r="HGK294" s="14"/>
      <c r="HGL294" s="14"/>
      <c r="HGM294" s="14"/>
      <c r="HGN294" s="15"/>
      <c r="HGO294" s="14"/>
      <c r="HGP294" s="14"/>
      <c r="HGQ294" s="14"/>
      <c r="HGR294" s="15"/>
      <c r="HGS294" s="14"/>
      <c r="HGT294" s="14"/>
      <c r="HGU294" s="14"/>
      <c r="HGV294" s="15"/>
      <c r="HGW294" s="14"/>
      <c r="HGX294" s="14"/>
      <c r="HGY294" s="14"/>
      <c r="HGZ294" s="15"/>
      <c r="HHA294" s="14"/>
      <c r="HHB294" s="14"/>
      <c r="HHC294" s="14"/>
      <c r="HHD294" s="15"/>
      <c r="HHE294" s="14"/>
      <c r="HHF294" s="14"/>
      <c r="HHG294" s="14"/>
      <c r="HHH294" s="15"/>
      <c r="HHI294" s="14"/>
      <c r="HHJ294" s="14"/>
      <c r="HHK294" s="14"/>
      <c r="HHL294" s="15"/>
      <c r="HHM294" s="14"/>
      <c r="HHN294" s="14"/>
      <c r="HHO294" s="14"/>
      <c r="HHP294" s="15"/>
      <c r="HHQ294" s="14"/>
      <c r="HHR294" s="14"/>
      <c r="HHS294" s="14"/>
      <c r="HHT294" s="15"/>
      <c r="HHU294" s="14"/>
      <c r="HHV294" s="14"/>
      <c r="HHW294" s="14"/>
      <c r="HHX294" s="15"/>
      <c r="HHY294" s="14"/>
      <c r="HHZ294" s="14"/>
      <c r="HIA294" s="14"/>
      <c r="HIB294" s="15"/>
      <c r="HIC294" s="14"/>
      <c r="HID294" s="14"/>
      <c r="HIE294" s="14"/>
      <c r="HIF294" s="15"/>
      <c r="HIG294" s="14"/>
      <c r="HIH294" s="14"/>
      <c r="HII294" s="14"/>
      <c r="HIJ294" s="15"/>
      <c r="HIK294" s="14"/>
      <c r="HIL294" s="14"/>
      <c r="HIM294" s="14"/>
      <c r="HIN294" s="15"/>
      <c r="HIO294" s="14"/>
      <c r="HIP294" s="14"/>
      <c r="HIQ294" s="14"/>
      <c r="HIR294" s="15"/>
      <c r="HIS294" s="14"/>
      <c r="HIT294" s="14"/>
      <c r="HIU294" s="14"/>
      <c r="HIV294" s="15"/>
      <c r="HIW294" s="14"/>
      <c r="HIX294" s="14"/>
      <c r="HIY294" s="14"/>
      <c r="HIZ294" s="15"/>
      <c r="HJA294" s="14"/>
      <c r="HJB294" s="14"/>
      <c r="HJC294" s="14"/>
      <c r="HJD294" s="15"/>
      <c r="HJE294" s="14"/>
      <c r="HJF294" s="14"/>
      <c r="HJG294" s="14"/>
      <c r="HJH294" s="15"/>
      <c r="HJI294" s="14"/>
      <c r="HJJ294" s="14"/>
      <c r="HJK294" s="14"/>
      <c r="HJL294" s="15"/>
      <c r="HJM294" s="14"/>
      <c r="HJN294" s="14"/>
      <c r="HJO294" s="14"/>
      <c r="HJP294" s="15"/>
      <c r="HJQ294" s="14"/>
      <c r="HJR294" s="14"/>
      <c r="HJS294" s="14"/>
      <c r="HJT294" s="15"/>
      <c r="HJU294" s="14"/>
      <c r="HJV294" s="14"/>
      <c r="HJW294" s="14"/>
      <c r="HJX294" s="15"/>
      <c r="HJY294" s="14"/>
      <c r="HJZ294" s="14"/>
      <c r="HKA294" s="14"/>
      <c r="HKB294" s="15"/>
      <c r="HKC294" s="14"/>
      <c r="HKD294" s="14"/>
      <c r="HKE294" s="14"/>
      <c r="HKF294" s="15"/>
      <c r="HKG294" s="14"/>
      <c r="HKH294" s="14"/>
      <c r="HKI294" s="14"/>
      <c r="HKJ294" s="15"/>
      <c r="HKK294" s="14"/>
      <c r="HKL294" s="14"/>
      <c r="HKM294" s="14"/>
      <c r="HKN294" s="15"/>
      <c r="HKO294" s="14"/>
      <c r="HKP294" s="14"/>
      <c r="HKQ294" s="14"/>
      <c r="HKR294" s="15"/>
      <c r="HKS294" s="14"/>
      <c r="HKT294" s="14"/>
      <c r="HKU294" s="14"/>
      <c r="HKV294" s="15"/>
      <c r="HKW294" s="14"/>
      <c r="HKX294" s="14"/>
      <c r="HKY294" s="14"/>
      <c r="HKZ294" s="15"/>
      <c r="HLA294" s="14"/>
      <c r="HLB294" s="14"/>
      <c r="HLC294" s="14"/>
      <c r="HLD294" s="15"/>
      <c r="HLE294" s="14"/>
      <c r="HLF294" s="14"/>
      <c r="HLG294" s="14"/>
      <c r="HLH294" s="15"/>
      <c r="HLI294" s="14"/>
      <c r="HLJ294" s="14"/>
      <c r="HLK294" s="14"/>
      <c r="HLL294" s="15"/>
      <c r="HLM294" s="14"/>
      <c r="HLN294" s="14"/>
      <c r="HLO294" s="14"/>
      <c r="HLP294" s="15"/>
      <c r="HLQ294" s="14"/>
      <c r="HLR294" s="14"/>
      <c r="HLS294" s="14"/>
      <c r="HLT294" s="15"/>
      <c r="HLU294" s="14"/>
      <c r="HLV294" s="14"/>
      <c r="HLW294" s="14"/>
      <c r="HLX294" s="15"/>
      <c r="HLY294" s="14"/>
      <c r="HLZ294" s="14"/>
      <c r="HMA294" s="14"/>
      <c r="HMB294" s="15"/>
      <c r="HMC294" s="14"/>
      <c r="HMD294" s="14"/>
      <c r="HME294" s="14"/>
      <c r="HMF294" s="15"/>
      <c r="HMG294" s="14"/>
      <c r="HMH294" s="14"/>
      <c r="HMI294" s="14"/>
      <c r="HMJ294" s="15"/>
      <c r="HMK294" s="14"/>
      <c r="HML294" s="14"/>
      <c r="HMM294" s="14"/>
      <c r="HMN294" s="15"/>
      <c r="HMO294" s="14"/>
      <c r="HMP294" s="14"/>
      <c r="HMQ294" s="14"/>
      <c r="HMR294" s="15"/>
      <c r="HMS294" s="14"/>
      <c r="HMT294" s="14"/>
      <c r="HMU294" s="14"/>
      <c r="HMV294" s="15"/>
      <c r="HMW294" s="14"/>
      <c r="HMX294" s="14"/>
      <c r="HMY294" s="14"/>
      <c r="HMZ294" s="15"/>
      <c r="HNA294" s="14"/>
      <c r="HNB294" s="14"/>
      <c r="HNC294" s="14"/>
      <c r="HND294" s="15"/>
      <c r="HNE294" s="14"/>
      <c r="HNF294" s="14"/>
      <c r="HNG294" s="14"/>
      <c r="HNH294" s="15"/>
      <c r="HNI294" s="14"/>
      <c r="HNJ294" s="14"/>
      <c r="HNK294" s="14"/>
      <c r="HNL294" s="15"/>
      <c r="HNM294" s="14"/>
      <c r="HNN294" s="14"/>
      <c r="HNO294" s="14"/>
      <c r="HNP294" s="15"/>
      <c r="HNQ294" s="14"/>
      <c r="HNR294" s="14"/>
      <c r="HNS294" s="14"/>
      <c r="HNT294" s="15"/>
      <c r="HNU294" s="14"/>
      <c r="HNV294" s="14"/>
      <c r="HNW294" s="14"/>
      <c r="HNX294" s="15"/>
      <c r="HNY294" s="14"/>
      <c r="HNZ294" s="14"/>
      <c r="HOA294" s="14"/>
      <c r="HOB294" s="15"/>
      <c r="HOC294" s="14"/>
      <c r="HOD294" s="14"/>
      <c r="HOE294" s="14"/>
      <c r="HOF294" s="15"/>
      <c r="HOG294" s="14"/>
      <c r="HOH294" s="14"/>
      <c r="HOI294" s="14"/>
      <c r="HOJ294" s="15"/>
      <c r="HOK294" s="14"/>
      <c r="HOL294" s="14"/>
      <c r="HOM294" s="14"/>
      <c r="HON294" s="15"/>
      <c r="HOO294" s="14"/>
      <c r="HOP294" s="14"/>
      <c r="HOQ294" s="14"/>
      <c r="HOR294" s="15"/>
      <c r="HOS294" s="14"/>
      <c r="HOT294" s="14"/>
      <c r="HOU294" s="14"/>
      <c r="HOV294" s="15"/>
      <c r="HOW294" s="14"/>
      <c r="HOX294" s="14"/>
      <c r="HOY294" s="14"/>
      <c r="HOZ294" s="15"/>
      <c r="HPA294" s="14"/>
      <c r="HPB294" s="14"/>
      <c r="HPC294" s="14"/>
      <c r="HPD294" s="15"/>
      <c r="HPE294" s="14"/>
      <c r="HPF294" s="14"/>
      <c r="HPG294" s="14"/>
      <c r="HPH294" s="15"/>
      <c r="HPI294" s="14"/>
      <c r="HPJ294" s="14"/>
      <c r="HPK294" s="14"/>
      <c r="HPL294" s="15"/>
      <c r="HPM294" s="14"/>
      <c r="HPN294" s="14"/>
      <c r="HPO294" s="14"/>
      <c r="HPP294" s="15"/>
      <c r="HPQ294" s="14"/>
      <c r="HPR294" s="14"/>
      <c r="HPS294" s="14"/>
      <c r="HPT294" s="15"/>
      <c r="HPU294" s="14"/>
      <c r="HPV294" s="14"/>
      <c r="HPW294" s="14"/>
      <c r="HPX294" s="15"/>
      <c r="HPY294" s="14"/>
      <c r="HPZ294" s="14"/>
      <c r="HQA294" s="14"/>
      <c r="HQB294" s="15"/>
      <c r="HQC294" s="14"/>
      <c r="HQD294" s="14"/>
      <c r="HQE294" s="14"/>
      <c r="HQF294" s="15"/>
      <c r="HQG294" s="14"/>
      <c r="HQH294" s="14"/>
      <c r="HQI294" s="14"/>
      <c r="HQJ294" s="15"/>
      <c r="HQK294" s="14"/>
      <c r="HQL294" s="14"/>
      <c r="HQM294" s="14"/>
      <c r="HQN294" s="15"/>
      <c r="HQO294" s="14"/>
      <c r="HQP294" s="14"/>
      <c r="HQQ294" s="14"/>
      <c r="HQR294" s="15"/>
      <c r="HQS294" s="14"/>
      <c r="HQT294" s="14"/>
      <c r="HQU294" s="14"/>
      <c r="HQV294" s="15"/>
      <c r="HQW294" s="14"/>
      <c r="HQX294" s="14"/>
      <c r="HQY294" s="14"/>
      <c r="HQZ294" s="15"/>
      <c r="HRA294" s="14"/>
      <c r="HRB294" s="14"/>
      <c r="HRC294" s="14"/>
      <c r="HRD294" s="15"/>
      <c r="HRE294" s="14"/>
      <c r="HRF294" s="14"/>
      <c r="HRG294" s="14"/>
      <c r="HRH294" s="15"/>
      <c r="HRI294" s="14"/>
      <c r="HRJ294" s="14"/>
      <c r="HRK294" s="14"/>
      <c r="HRL294" s="15"/>
      <c r="HRM294" s="14"/>
      <c r="HRN294" s="14"/>
      <c r="HRO294" s="14"/>
      <c r="HRP294" s="15"/>
      <c r="HRQ294" s="14"/>
      <c r="HRR294" s="14"/>
      <c r="HRS294" s="14"/>
      <c r="HRT294" s="15"/>
      <c r="HRU294" s="14"/>
      <c r="HRV294" s="14"/>
      <c r="HRW294" s="14"/>
      <c r="HRX294" s="15"/>
      <c r="HRY294" s="14"/>
      <c r="HRZ294" s="14"/>
      <c r="HSA294" s="14"/>
      <c r="HSB294" s="15"/>
      <c r="HSC294" s="14"/>
      <c r="HSD294" s="14"/>
      <c r="HSE294" s="14"/>
      <c r="HSF294" s="15"/>
      <c r="HSG294" s="14"/>
      <c r="HSH294" s="14"/>
      <c r="HSI294" s="14"/>
      <c r="HSJ294" s="15"/>
      <c r="HSK294" s="14"/>
      <c r="HSL294" s="14"/>
      <c r="HSM294" s="14"/>
      <c r="HSN294" s="15"/>
      <c r="HSO294" s="14"/>
      <c r="HSP294" s="14"/>
      <c r="HSQ294" s="14"/>
      <c r="HSR294" s="15"/>
      <c r="HSS294" s="14"/>
      <c r="HST294" s="14"/>
      <c r="HSU294" s="14"/>
      <c r="HSV294" s="15"/>
      <c r="HSW294" s="14"/>
      <c r="HSX294" s="14"/>
      <c r="HSY294" s="14"/>
      <c r="HSZ294" s="15"/>
      <c r="HTA294" s="14"/>
      <c r="HTB294" s="14"/>
      <c r="HTC294" s="14"/>
      <c r="HTD294" s="15"/>
      <c r="HTE294" s="14"/>
      <c r="HTF294" s="14"/>
      <c r="HTG294" s="14"/>
      <c r="HTH294" s="15"/>
      <c r="HTI294" s="14"/>
      <c r="HTJ294" s="14"/>
      <c r="HTK294" s="14"/>
      <c r="HTL294" s="15"/>
      <c r="HTM294" s="14"/>
      <c r="HTN294" s="14"/>
      <c r="HTO294" s="14"/>
      <c r="HTP294" s="15"/>
      <c r="HTQ294" s="14"/>
      <c r="HTR294" s="14"/>
      <c r="HTS294" s="14"/>
      <c r="HTT294" s="15"/>
      <c r="HTU294" s="14"/>
      <c r="HTV294" s="14"/>
      <c r="HTW294" s="14"/>
      <c r="HTX294" s="15"/>
      <c r="HTY294" s="14"/>
      <c r="HTZ294" s="14"/>
      <c r="HUA294" s="14"/>
      <c r="HUB294" s="15"/>
      <c r="HUC294" s="14"/>
      <c r="HUD294" s="14"/>
      <c r="HUE294" s="14"/>
      <c r="HUF294" s="15"/>
      <c r="HUG294" s="14"/>
      <c r="HUH294" s="14"/>
      <c r="HUI294" s="14"/>
      <c r="HUJ294" s="15"/>
      <c r="HUK294" s="14"/>
      <c r="HUL294" s="14"/>
      <c r="HUM294" s="14"/>
      <c r="HUN294" s="15"/>
      <c r="HUO294" s="14"/>
      <c r="HUP294" s="14"/>
      <c r="HUQ294" s="14"/>
      <c r="HUR294" s="15"/>
      <c r="HUS294" s="14"/>
      <c r="HUT294" s="14"/>
      <c r="HUU294" s="14"/>
      <c r="HUV294" s="15"/>
      <c r="HUW294" s="14"/>
      <c r="HUX294" s="14"/>
      <c r="HUY294" s="14"/>
      <c r="HUZ294" s="15"/>
      <c r="HVA294" s="14"/>
      <c r="HVB294" s="14"/>
      <c r="HVC294" s="14"/>
      <c r="HVD294" s="15"/>
      <c r="HVE294" s="14"/>
      <c r="HVF294" s="14"/>
      <c r="HVG294" s="14"/>
      <c r="HVH294" s="15"/>
      <c r="HVI294" s="14"/>
      <c r="HVJ294" s="14"/>
      <c r="HVK294" s="14"/>
      <c r="HVL294" s="15"/>
      <c r="HVM294" s="14"/>
      <c r="HVN294" s="14"/>
      <c r="HVO294" s="14"/>
      <c r="HVP294" s="15"/>
      <c r="HVQ294" s="14"/>
      <c r="HVR294" s="14"/>
      <c r="HVS294" s="14"/>
      <c r="HVT294" s="15"/>
      <c r="HVU294" s="14"/>
      <c r="HVV294" s="14"/>
      <c r="HVW294" s="14"/>
      <c r="HVX294" s="15"/>
      <c r="HVY294" s="14"/>
      <c r="HVZ294" s="14"/>
      <c r="HWA294" s="14"/>
      <c r="HWB294" s="15"/>
      <c r="HWC294" s="14"/>
      <c r="HWD294" s="14"/>
      <c r="HWE294" s="14"/>
      <c r="HWF294" s="15"/>
      <c r="HWG294" s="14"/>
      <c r="HWH294" s="14"/>
      <c r="HWI294" s="14"/>
      <c r="HWJ294" s="15"/>
      <c r="HWK294" s="14"/>
      <c r="HWL294" s="14"/>
      <c r="HWM294" s="14"/>
      <c r="HWN294" s="15"/>
      <c r="HWO294" s="14"/>
      <c r="HWP294" s="14"/>
      <c r="HWQ294" s="14"/>
      <c r="HWR294" s="15"/>
      <c r="HWS294" s="14"/>
      <c r="HWT294" s="14"/>
      <c r="HWU294" s="14"/>
      <c r="HWV294" s="15"/>
      <c r="HWW294" s="14"/>
      <c r="HWX294" s="14"/>
      <c r="HWY294" s="14"/>
      <c r="HWZ294" s="15"/>
      <c r="HXA294" s="14"/>
      <c r="HXB294" s="14"/>
      <c r="HXC294" s="14"/>
      <c r="HXD294" s="15"/>
      <c r="HXE294" s="14"/>
      <c r="HXF294" s="14"/>
      <c r="HXG294" s="14"/>
      <c r="HXH294" s="15"/>
      <c r="HXI294" s="14"/>
      <c r="HXJ294" s="14"/>
      <c r="HXK294" s="14"/>
      <c r="HXL294" s="15"/>
      <c r="HXM294" s="14"/>
      <c r="HXN294" s="14"/>
      <c r="HXO294" s="14"/>
      <c r="HXP294" s="15"/>
      <c r="HXQ294" s="14"/>
      <c r="HXR294" s="14"/>
      <c r="HXS294" s="14"/>
      <c r="HXT294" s="15"/>
      <c r="HXU294" s="14"/>
      <c r="HXV294" s="14"/>
      <c r="HXW294" s="14"/>
      <c r="HXX294" s="15"/>
      <c r="HXY294" s="14"/>
      <c r="HXZ294" s="14"/>
      <c r="HYA294" s="14"/>
      <c r="HYB294" s="15"/>
      <c r="HYC294" s="14"/>
      <c r="HYD294" s="14"/>
      <c r="HYE294" s="14"/>
      <c r="HYF294" s="15"/>
      <c r="HYG294" s="14"/>
      <c r="HYH294" s="14"/>
      <c r="HYI294" s="14"/>
      <c r="HYJ294" s="15"/>
      <c r="HYK294" s="14"/>
      <c r="HYL294" s="14"/>
      <c r="HYM294" s="14"/>
      <c r="HYN294" s="15"/>
      <c r="HYO294" s="14"/>
      <c r="HYP294" s="14"/>
      <c r="HYQ294" s="14"/>
      <c r="HYR294" s="15"/>
      <c r="HYS294" s="14"/>
      <c r="HYT294" s="14"/>
      <c r="HYU294" s="14"/>
      <c r="HYV294" s="15"/>
      <c r="HYW294" s="14"/>
      <c r="HYX294" s="14"/>
      <c r="HYY294" s="14"/>
      <c r="HYZ294" s="15"/>
      <c r="HZA294" s="14"/>
      <c r="HZB294" s="14"/>
      <c r="HZC294" s="14"/>
      <c r="HZD294" s="15"/>
      <c r="HZE294" s="14"/>
      <c r="HZF294" s="14"/>
      <c r="HZG294" s="14"/>
      <c r="HZH294" s="15"/>
      <c r="HZI294" s="14"/>
      <c r="HZJ294" s="14"/>
      <c r="HZK294" s="14"/>
      <c r="HZL294" s="15"/>
      <c r="HZM294" s="14"/>
      <c r="HZN294" s="14"/>
      <c r="HZO294" s="14"/>
      <c r="HZP294" s="15"/>
      <c r="HZQ294" s="14"/>
      <c r="HZR294" s="14"/>
      <c r="HZS294" s="14"/>
      <c r="HZT294" s="15"/>
      <c r="HZU294" s="14"/>
      <c r="HZV294" s="14"/>
      <c r="HZW294" s="14"/>
      <c r="HZX294" s="15"/>
      <c r="HZY294" s="14"/>
      <c r="HZZ294" s="14"/>
      <c r="IAA294" s="14"/>
      <c r="IAB294" s="15"/>
      <c r="IAC294" s="14"/>
      <c r="IAD294" s="14"/>
      <c r="IAE294" s="14"/>
      <c r="IAF294" s="15"/>
      <c r="IAG294" s="14"/>
      <c r="IAH294" s="14"/>
      <c r="IAI294" s="14"/>
      <c r="IAJ294" s="15"/>
      <c r="IAK294" s="14"/>
      <c r="IAL294" s="14"/>
      <c r="IAM294" s="14"/>
      <c r="IAN294" s="15"/>
      <c r="IAO294" s="14"/>
      <c r="IAP294" s="14"/>
      <c r="IAQ294" s="14"/>
      <c r="IAR294" s="15"/>
      <c r="IAS294" s="14"/>
      <c r="IAT294" s="14"/>
      <c r="IAU294" s="14"/>
      <c r="IAV294" s="15"/>
      <c r="IAW294" s="14"/>
      <c r="IAX294" s="14"/>
      <c r="IAY294" s="14"/>
      <c r="IAZ294" s="15"/>
      <c r="IBA294" s="14"/>
      <c r="IBB294" s="14"/>
      <c r="IBC294" s="14"/>
      <c r="IBD294" s="15"/>
      <c r="IBE294" s="14"/>
      <c r="IBF294" s="14"/>
      <c r="IBG294" s="14"/>
      <c r="IBH294" s="15"/>
      <c r="IBI294" s="14"/>
      <c r="IBJ294" s="14"/>
      <c r="IBK294" s="14"/>
      <c r="IBL294" s="15"/>
      <c r="IBM294" s="14"/>
      <c r="IBN294" s="14"/>
      <c r="IBO294" s="14"/>
      <c r="IBP294" s="15"/>
      <c r="IBQ294" s="14"/>
      <c r="IBR294" s="14"/>
      <c r="IBS294" s="14"/>
      <c r="IBT294" s="15"/>
      <c r="IBU294" s="14"/>
      <c r="IBV294" s="14"/>
      <c r="IBW294" s="14"/>
      <c r="IBX294" s="15"/>
      <c r="IBY294" s="14"/>
      <c r="IBZ294" s="14"/>
      <c r="ICA294" s="14"/>
      <c r="ICB294" s="15"/>
      <c r="ICC294" s="14"/>
      <c r="ICD294" s="14"/>
      <c r="ICE294" s="14"/>
      <c r="ICF294" s="15"/>
      <c r="ICG294" s="14"/>
      <c r="ICH294" s="14"/>
      <c r="ICI294" s="14"/>
      <c r="ICJ294" s="15"/>
      <c r="ICK294" s="14"/>
      <c r="ICL294" s="14"/>
      <c r="ICM294" s="14"/>
      <c r="ICN294" s="15"/>
      <c r="ICO294" s="14"/>
      <c r="ICP294" s="14"/>
      <c r="ICQ294" s="14"/>
      <c r="ICR294" s="15"/>
      <c r="ICS294" s="14"/>
      <c r="ICT294" s="14"/>
      <c r="ICU294" s="14"/>
      <c r="ICV294" s="15"/>
      <c r="ICW294" s="14"/>
      <c r="ICX294" s="14"/>
      <c r="ICY294" s="14"/>
      <c r="ICZ294" s="15"/>
      <c r="IDA294" s="14"/>
      <c r="IDB294" s="14"/>
      <c r="IDC294" s="14"/>
      <c r="IDD294" s="15"/>
      <c r="IDE294" s="14"/>
      <c r="IDF294" s="14"/>
      <c r="IDG294" s="14"/>
      <c r="IDH294" s="15"/>
      <c r="IDI294" s="14"/>
      <c r="IDJ294" s="14"/>
      <c r="IDK294" s="14"/>
      <c r="IDL294" s="15"/>
      <c r="IDM294" s="14"/>
      <c r="IDN294" s="14"/>
      <c r="IDO294" s="14"/>
      <c r="IDP294" s="15"/>
      <c r="IDQ294" s="14"/>
      <c r="IDR294" s="14"/>
      <c r="IDS294" s="14"/>
      <c r="IDT294" s="15"/>
      <c r="IDU294" s="14"/>
      <c r="IDV294" s="14"/>
      <c r="IDW294" s="14"/>
      <c r="IDX294" s="15"/>
      <c r="IDY294" s="14"/>
      <c r="IDZ294" s="14"/>
      <c r="IEA294" s="14"/>
      <c r="IEB294" s="15"/>
      <c r="IEC294" s="14"/>
      <c r="IED294" s="14"/>
      <c r="IEE294" s="14"/>
      <c r="IEF294" s="15"/>
      <c r="IEG294" s="14"/>
      <c r="IEH294" s="14"/>
      <c r="IEI294" s="14"/>
      <c r="IEJ294" s="15"/>
      <c r="IEK294" s="14"/>
      <c r="IEL294" s="14"/>
      <c r="IEM294" s="14"/>
      <c r="IEN294" s="15"/>
      <c r="IEO294" s="14"/>
      <c r="IEP294" s="14"/>
      <c r="IEQ294" s="14"/>
      <c r="IER294" s="15"/>
      <c r="IES294" s="14"/>
      <c r="IET294" s="14"/>
      <c r="IEU294" s="14"/>
      <c r="IEV294" s="15"/>
      <c r="IEW294" s="14"/>
      <c r="IEX294" s="14"/>
      <c r="IEY294" s="14"/>
      <c r="IEZ294" s="15"/>
      <c r="IFA294" s="14"/>
      <c r="IFB294" s="14"/>
      <c r="IFC294" s="14"/>
      <c r="IFD294" s="15"/>
      <c r="IFE294" s="14"/>
      <c r="IFF294" s="14"/>
      <c r="IFG294" s="14"/>
      <c r="IFH294" s="15"/>
      <c r="IFI294" s="14"/>
      <c r="IFJ294" s="14"/>
      <c r="IFK294" s="14"/>
      <c r="IFL294" s="15"/>
      <c r="IFM294" s="14"/>
      <c r="IFN294" s="14"/>
      <c r="IFO294" s="14"/>
      <c r="IFP294" s="15"/>
      <c r="IFQ294" s="14"/>
      <c r="IFR294" s="14"/>
      <c r="IFS294" s="14"/>
      <c r="IFT294" s="15"/>
      <c r="IFU294" s="14"/>
      <c r="IFV294" s="14"/>
      <c r="IFW294" s="14"/>
      <c r="IFX294" s="15"/>
      <c r="IFY294" s="14"/>
      <c r="IFZ294" s="14"/>
      <c r="IGA294" s="14"/>
      <c r="IGB294" s="15"/>
      <c r="IGC294" s="14"/>
      <c r="IGD294" s="14"/>
      <c r="IGE294" s="14"/>
      <c r="IGF294" s="15"/>
      <c r="IGG294" s="14"/>
      <c r="IGH294" s="14"/>
      <c r="IGI294" s="14"/>
      <c r="IGJ294" s="15"/>
      <c r="IGK294" s="14"/>
      <c r="IGL294" s="14"/>
      <c r="IGM294" s="14"/>
      <c r="IGN294" s="15"/>
      <c r="IGO294" s="14"/>
      <c r="IGP294" s="14"/>
      <c r="IGQ294" s="14"/>
      <c r="IGR294" s="15"/>
      <c r="IGS294" s="14"/>
      <c r="IGT294" s="14"/>
      <c r="IGU294" s="14"/>
      <c r="IGV294" s="15"/>
      <c r="IGW294" s="14"/>
      <c r="IGX294" s="14"/>
      <c r="IGY294" s="14"/>
      <c r="IGZ294" s="15"/>
      <c r="IHA294" s="14"/>
      <c r="IHB294" s="14"/>
      <c r="IHC294" s="14"/>
      <c r="IHD294" s="15"/>
      <c r="IHE294" s="14"/>
      <c r="IHF294" s="14"/>
      <c r="IHG294" s="14"/>
      <c r="IHH294" s="15"/>
      <c r="IHI294" s="14"/>
      <c r="IHJ294" s="14"/>
      <c r="IHK294" s="14"/>
      <c r="IHL294" s="15"/>
      <c r="IHM294" s="14"/>
      <c r="IHN294" s="14"/>
      <c r="IHO294" s="14"/>
      <c r="IHP294" s="15"/>
      <c r="IHQ294" s="14"/>
      <c r="IHR294" s="14"/>
      <c r="IHS294" s="14"/>
      <c r="IHT294" s="15"/>
      <c r="IHU294" s="14"/>
      <c r="IHV294" s="14"/>
      <c r="IHW294" s="14"/>
      <c r="IHX294" s="15"/>
      <c r="IHY294" s="14"/>
      <c r="IHZ294" s="14"/>
      <c r="IIA294" s="14"/>
      <c r="IIB294" s="15"/>
      <c r="IIC294" s="14"/>
      <c r="IID294" s="14"/>
      <c r="IIE294" s="14"/>
      <c r="IIF294" s="15"/>
      <c r="IIG294" s="14"/>
      <c r="IIH294" s="14"/>
      <c r="III294" s="14"/>
      <c r="IIJ294" s="15"/>
      <c r="IIK294" s="14"/>
      <c r="IIL294" s="14"/>
      <c r="IIM294" s="14"/>
      <c r="IIN294" s="15"/>
      <c r="IIO294" s="14"/>
      <c r="IIP294" s="14"/>
      <c r="IIQ294" s="14"/>
      <c r="IIR294" s="15"/>
      <c r="IIS294" s="14"/>
      <c r="IIT294" s="14"/>
      <c r="IIU294" s="14"/>
      <c r="IIV294" s="15"/>
      <c r="IIW294" s="14"/>
      <c r="IIX294" s="14"/>
      <c r="IIY294" s="14"/>
      <c r="IIZ294" s="15"/>
      <c r="IJA294" s="14"/>
      <c r="IJB294" s="14"/>
      <c r="IJC294" s="14"/>
      <c r="IJD294" s="15"/>
      <c r="IJE294" s="14"/>
      <c r="IJF294" s="14"/>
      <c r="IJG294" s="14"/>
      <c r="IJH294" s="15"/>
      <c r="IJI294" s="14"/>
      <c r="IJJ294" s="14"/>
      <c r="IJK294" s="14"/>
      <c r="IJL294" s="15"/>
      <c r="IJM294" s="14"/>
      <c r="IJN294" s="14"/>
      <c r="IJO294" s="14"/>
      <c r="IJP294" s="15"/>
      <c r="IJQ294" s="14"/>
      <c r="IJR294" s="14"/>
      <c r="IJS294" s="14"/>
      <c r="IJT294" s="15"/>
      <c r="IJU294" s="14"/>
      <c r="IJV294" s="14"/>
      <c r="IJW294" s="14"/>
      <c r="IJX294" s="15"/>
      <c r="IJY294" s="14"/>
      <c r="IJZ294" s="14"/>
      <c r="IKA294" s="14"/>
      <c r="IKB294" s="15"/>
      <c r="IKC294" s="14"/>
      <c r="IKD294" s="14"/>
      <c r="IKE294" s="14"/>
      <c r="IKF294" s="15"/>
      <c r="IKG294" s="14"/>
      <c r="IKH294" s="14"/>
      <c r="IKI294" s="14"/>
      <c r="IKJ294" s="15"/>
      <c r="IKK294" s="14"/>
      <c r="IKL294" s="14"/>
      <c r="IKM294" s="14"/>
      <c r="IKN294" s="15"/>
      <c r="IKO294" s="14"/>
      <c r="IKP294" s="14"/>
      <c r="IKQ294" s="14"/>
      <c r="IKR294" s="15"/>
      <c r="IKS294" s="14"/>
      <c r="IKT294" s="14"/>
      <c r="IKU294" s="14"/>
      <c r="IKV294" s="15"/>
      <c r="IKW294" s="14"/>
      <c r="IKX294" s="14"/>
      <c r="IKY294" s="14"/>
      <c r="IKZ294" s="15"/>
      <c r="ILA294" s="14"/>
      <c r="ILB294" s="14"/>
      <c r="ILC294" s="14"/>
      <c r="ILD294" s="15"/>
      <c r="ILE294" s="14"/>
      <c r="ILF294" s="14"/>
      <c r="ILG294" s="14"/>
      <c r="ILH294" s="15"/>
      <c r="ILI294" s="14"/>
      <c r="ILJ294" s="14"/>
      <c r="ILK294" s="14"/>
      <c r="ILL294" s="15"/>
      <c r="ILM294" s="14"/>
      <c r="ILN294" s="14"/>
      <c r="ILO294" s="14"/>
      <c r="ILP294" s="15"/>
      <c r="ILQ294" s="14"/>
      <c r="ILR294" s="14"/>
      <c r="ILS294" s="14"/>
      <c r="ILT294" s="15"/>
      <c r="ILU294" s="14"/>
      <c r="ILV294" s="14"/>
      <c r="ILW294" s="14"/>
      <c r="ILX294" s="15"/>
      <c r="ILY294" s="14"/>
      <c r="ILZ294" s="14"/>
      <c r="IMA294" s="14"/>
      <c r="IMB294" s="15"/>
      <c r="IMC294" s="14"/>
      <c r="IMD294" s="14"/>
      <c r="IME294" s="14"/>
      <c r="IMF294" s="15"/>
      <c r="IMG294" s="14"/>
      <c r="IMH294" s="14"/>
      <c r="IMI294" s="14"/>
      <c r="IMJ294" s="15"/>
      <c r="IMK294" s="14"/>
      <c r="IML294" s="14"/>
      <c r="IMM294" s="14"/>
      <c r="IMN294" s="15"/>
      <c r="IMO294" s="14"/>
      <c r="IMP294" s="14"/>
      <c r="IMQ294" s="14"/>
      <c r="IMR294" s="15"/>
      <c r="IMS294" s="14"/>
      <c r="IMT294" s="14"/>
      <c r="IMU294" s="14"/>
      <c r="IMV294" s="15"/>
      <c r="IMW294" s="14"/>
      <c r="IMX294" s="14"/>
      <c r="IMY294" s="14"/>
      <c r="IMZ294" s="15"/>
      <c r="INA294" s="14"/>
      <c r="INB294" s="14"/>
      <c r="INC294" s="14"/>
      <c r="IND294" s="15"/>
      <c r="INE294" s="14"/>
      <c r="INF294" s="14"/>
      <c r="ING294" s="14"/>
      <c r="INH294" s="15"/>
      <c r="INI294" s="14"/>
      <c r="INJ294" s="14"/>
      <c r="INK294" s="14"/>
      <c r="INL294" s="15"/>
      <c r="INM294" s="14"/>
      <c r="INN294" s="14"/>
      <c r="INO294" s="14"/>
      <c r="INP294" s="15"/>
      <c r="INQ294" s="14"/>
      <c r="INR294" s="14"/>
      <c r="INS294" s="14"/>
      <c r="INT294" s="15"/>
      <c r="INU294" s="14"/>
      <c r="INV294" s="14"/>
      <c r="INW294" s="14"/>
      <c r="INX294" s="15"/>
      <c r="INY294" s="14"/>
      <c r="INZ294" s="14"/>
      <c r="IOA294" s="14"/>
      <c r="IOB294" s="15"/>
      <c r="IOC294" s="14"/>
      <c r="IOD294" s="14"/>
      <c r="IOE294" s="14"/>
      <c r="IOF294" s="15"/>
      <c r="IOG294" s="14"/>
      <c r="IOH294" s="14"/>
      <c r="IOI294" s="14"/>
      <c r="IOJ294" s="15"/>
      <c r="IOK294" s="14"/>
      <c r="IOL294" s="14"/>
      <c r="IOM294" s="14"/>
      <c r="ION294" s="15"/>
      <c r="IOO294" s="14"/>
      <c r="IOP294" s="14"/>
      <c r="IOQ294" s="14"/>
      <c r="IOR294" s="15"/>
      <c r="IOS294" s="14"/>
      <c r="IOT294" s="14"/>
      <c r="IOU294" s="14"/>
      <c r="IOV294" s="15"/>
      <c r="IOW294" s="14"/>
      <c r="IOX294" s="14"/>
      <c r="IOY294" s="14"/>
      <c r="IOZ294" s="15"/>
      <c r="IPA294" s="14"/>
      <c r="IPB294" s="14"/>
      <c r="IPC294" s="14"/>
      <c r="IPD294" s="15"/>
      <c r="IPE294" s="14"/>
      <c r="IPF294" s="14"/>
      <c r="IPG294" s="14"/>
      <c r="IPH294" s="15"/>
      <c r="IPI294" s="14"/>
      <c r="IPJ294" s="14"/>
      <c r="IPK294" s="14"/>
      <c r="IPL294" s="15"/>
      <c r="IPM294" s="14"/>
      <c r="IPN294" s="14"/>
      <c r="IPO294" s="14"/>
      <c r="IPP294" s="15"/>
      <c r="IPQ294" s="14"/>
      <c r="IPR294" s="14"/>
      <c r="IPS294" s="14"/>
      <c r="IPT294" s="15"/>
      <c r="IPU294" s="14"/>
      <c r="IPV294" s="14"/>
      <c r="IPW294" s="14"/>
      <c r="IPX294" s="15"/>
      <c r="IPY294" s="14"/>
      <c r="IPZ294" s="14"/>
      <c r="IQA294" s="14"/>
      <c r="IQB294" s="15"/>
      <c r="IQC294" s="14"/>
      <c r="IQD294" s="14"/>
      <c r="IQE294" s="14"/>
      <c r="IQF294" s="15"/>
      <c r="IQG294" s="14"/>
      <c r="IQH294" s="14"/>
      <c r="IQI294" s="14"/>
      <c r="IQJ294" s="15"/>
      <c r="IQK294" s="14"/>
      <c r="IQL294" s="14"/>
      <c r="IQM294" s="14"/>
      <c r="IQN294" s="15"/>
      <c r="IQO294" s="14"/>
      <c r="IQP294" s="14"/>
      <c r="IQQ294" s="14"/>
      <c r="IQR294" s="15"/>
      <c r="IQS294" s="14"/>
      <c r="IQT294" s="14"/>
      <c r="IQU294" s="14"/>
      <c r="IQV294" s="15"/>
      <c r="IQW294" s="14"/>
      <c r="IQX294" s="14"/>
      <c r="IQY294" s="14"/>
      <c r="IQZ294" s="15"/>
      <c r="IRA294" s="14"/>
      <c r="IRB294" s="14"/>
      <c r="IRC294" s="14"/>
      <c r="IRD294" s="15"/>
      <c r="IRE294" s="14"/>
      <c r="IRF294" s="14"/>
      <c r="IRG294" s="14"/>
      <c r="IRH294" s="15"/>
      <c r="IRI294" s="14"/>
      <c r="IRJ294" s="14"/>
      <c r="IRK294" s="14"/>
      <c r="IRL294" s="15"/>
      <c r="IRM294" s="14"/>
      <c r="IRN294" s="14"/>
      <c r="IRO294" s="14"/>
      <c r="IRP294" s="15"/>
      <c r="IRQ294" s="14"/>
      <c r="IRR294" s="14"/>
      <c r="IRS294" s="14"/>
      <c r="IRT294" s="15"/>
      <c r="IRU294" s="14"/>
      <c r="IRV294" s="14"/>
      <c r="IRW294" s="14"/>
      <c r="IRX294" s="15"/>
      <c r="IRY294" s="14"/>
      <c r="IRZ294" s="14"/>
      <c r="ISA294" s="14"/>
      <c r="ISB294" s="15"/>
      <c r="ISC294" s="14"/>
      <c r="ISD294" s="14"/>
      <c r="ISE294" s="14"/>
      <c r="ISF294" s="15"/>
      <c r="ISG294" s="14"/>
      <c r="ISH294" s="14"/>
      <c r="ISI294" s="14"/>
      <c r="ISJ294" s="15"/>
      <c r="ISK294" s="14"/>
      <c r="ISL294" s="14"/>
      <c r="ISM294" s="14"/>
      <c r="ISN294" s="15"/>
      <c r="ISO294" s="14"/>
      <c r="ISP294" s="14"/>
      <c r="ISQ294" s="14"/>
      <c r="ISR294" s="15"/>
      <c r="ISS294" s="14"/>
      <c r="IST294" s="14"/>
      <c r="ISU294" s="14"/>
      <c r="ISV294" s="15"/>
      <c r="ISW294" s="14"/>
      <c r="ISX294" s="14"/>
      <c r="ISY294" s="14"/>
      <c r="ISZ294" s="15"/>
      <c r="ITA294" s="14"/>
      <c r="ITB294" s="14"/>
      <c r="ITC294" s="14"/>
      <c r="ITD294" s="15"/>
      <c r="ITE294" s="14"/>
      <c r="ITF294" s="14"/>
      <c r="ITG294" s="14"/>
      <c r="ITH294" s="15"/>
      <c r="ITI294" s="14"/>
      <c r="ITJ294" s="14"/>
      <c r="ITK294" s="14"/>
      <c r="ITL294" s="15"/>
      <c r="ITM294" s="14"/>
      <c r="ITN294" s="14"/>
      <c r="ITO294" s="14"/>
      <c r="ITP294" s="15"/>
      <c r="ITQ294" s="14"/>
      <c r="ITR294" s="14"/>
      <c r="ITS294" s="14"/>
      <c r="ITT294" s="15"/>
      <c r="ITU294" s="14"/>
      <c r="ITV294" s="14"/>
      <c r="ITW294" s="14"/>
      <c r="ITX294" s="15"/>
      <c r="ITY294" s="14"/>
      <c r="ITZ294" s="14"/>
      <c r="IUA294" s="14"/>
      <c r="IUB294" s="15"/>
      <c r="IUC294" s="14"/>
      <c r="IUD294" s="14"/>
      <c r="IUE294" s="14"/>
      <c r="IUF294" s="15"/>
      <c r="IUG294" s="14"/>
      <c r="IUH294" s="14"/>
      <c r="IUI294" s="14"/>
      <c r="IUJ294" s="15"/>
      <c r="IUK294" s="14"/>
      <c r="IUL294" s="14"/>
      <c r="IUM294" s="14"/>
      <c r="IUN294" s="15"/>
      <c r="IUO294" s="14"/>
      <c r="IUP294" s="14"/>
      <c r="IUQ294" s="14"/>
      <c r="IUR294" s="15"/>
      <c r="IUS294" s="14"/>
      <c r="IUT294" s="14"/>
      <c r="IUU294" s="14"/>
      <c r="IUV294" s="15"/>
      <c r="IUW294" s="14"/>
      <c r="IUX294" s="14"/>
      <c r="IUY294" s="14"/>
      <c r="IUZ294" s="15"/>
      <c r="IVA294" s="14"/>
      <c r="IVB294" s="14"/>
      <c r="IVC294" s="14"/>
      <c r="IVD294" s="15"/>
      <c r="IVE294" s="14"/>
      <c r="IVF294" s="14"/>
      <c r="IVG294" s="14"/>
      <c r="IVH294" s="15"/>
      <c r="IVI294" s="14"/>
      <c r="IVJ294" s="14"/>
      <c r="IVK294" s="14"/>
      <c r="IVL294" s="15"/>
      <c r="IVM294" s="14"/>
      <c r="IVN294" s="14"/>
      <c r="IVO294" s="14"/>
      <c r="IVP294" s="15"/>
      <c r="IVQ294" s="14"/>
      <c r="IVR294" s="14"/>
      <c r="IVS294" s="14"/>
      <c r="IVT294" s="15"/>
      <c r="IVU294" s="14"/>
      <c r="IVV294" s="14"/>
      <c r="IVW294" s="14"/>
      <c r="IVX294" s="15"/>
      <c r="IVY294" s="14"/>
      <c r="IVZ294" s="14"/>
      <c r="IWA294" s="14"/>
      <c r="IWB294" s="15"/>
      <c r="IWC294" s="14"/>
      <c r="IWD294" s="14"/>
      <c r="IWE294" s="14"/>
      <c r="IWF294" s="15"/>
      <c r="IWG294" s="14"/>
      <c r="IWH294" s="14"/>
      <c r="IWI294" s="14"/>
      <c r="IWJ294" s="15"/>
      <c r="IWK294" s="14"/>
      <c r="IWL294" s="14"/>
      <c r="IWM294" s="14"/>
      <c r="IWN294" s="15"/>
      <c r="IWO294" s="14"/>
      <c r="IWP294" s="14"/>
      <c r="IWQ294" s="14"/>
      <c r="IWR294" s="15"/>
      <c r="IWS294" s="14"/>
      <c r="IWT294" s="14"/>
      <c r="IWU294" s="14"/>
      <c r="IWV294" s="15"/>
      <c r="IWW294" s="14"/>
      <c r="IWX294" s="14"/>
      <c r="IWY294" s="14"/>
      <c r="IWZ294" s="15"/>
      <c r="IXA294" s="14"/>
      <c r="IXB294" s="14"/>
      <c r="IXC294" s="14"/>
      <c r="IXD294" s="15"/>
      <c r="IXE294" s="14"/>
      <c r="IXF294" s="14"/>
      <c r="IXG294" s="14"/>
      <c r="IXH294" s="15"/>
      <c r="IXI294" s="14"/>
      <c r="IXJ294" s="14"/>
      <c r="IXK294" s="14"/>
      <c r="IXL294" s="15"/>
      <c r="IXM294" s="14"/>
      <c r="IXN294" s="14"/>
      <c r="IXO294" s="14"/>
      <c r="IXP294" s="15"/>
      <c r="IXQ294" s="14"/>
      <c r="IXR294" s="14"/>
      <c r="IXS294" s="14"/>
      <c r="IXT294" s="15"/>
      <c r="IXU294" s="14"/>
      <c r="IXV294" s="14"/>
      <c r="IXW294" s="14"/>
      <c r="IXX294" s="15"/>
      <c r="IXY294" s="14"/>
      <c r="IXZ294" s="14"/>
      <c r="IYA294" s="14"/>
      <c r="IYB294" s="15"/>
      <c r="IYC294" s="14"/>
      <c r="IYD294" s="14"/>
      <c r="IYE294" s="14"/>
      <c r="IYF294" s="15"/>
      <c r="IYG294" s="14"/>
      <c r="IYH294" s="14"/>
      <c r="IYI294" s="14"/>
      <c r="IYJ294" s="15"/>
      <c r="IYK294" s="14"/>
      <c r="IYL294" s="14"/>
      <c r="IYM294" s="14"/>
      <c r="IYN294" s="15"/>
      <c r="IYO294" s="14"/>
      <c r="IYP294" s="14"/>
      <c r="IYQ294" s="14"/>
      <c r="IYR294" s="15"/>
      <c r="IYS294" s="14"/>
      <c r="IYT294" s="14"/>
      <c r="IYU294" s="14"/>
      <c r="IYV294" s="15"/>
      <c r="IYW294" s="14"/>
      <c r="IYX294" s="14"/>
      <c r="IYY294" s="14"/>
      <c r="IYZ294" s="15"/>
      <c r="IZA294" s="14"/>
      <c r="IZB294" s="14"/>
      <c r="IZC294" s="14"/>
      <c r="IZD294" s="15"/>
      <c r="IZE294" s="14"/>
      <c r="IZF294" s="14"/>
      <c r="IZG294" s="14"/>
      <c r="IZH294" s="15"/>
      <c r="IZI294" s="14"/>
      <c r="IZJ294" s="14"/>
      <c r="IZK294" s="14"/>
      <c r="IZL294" s="15"/>
      <c r="IZM294" s="14"/>
      <c r="IZN294" s="14"/>
      <c r="IZO294" s="14"/>
      <c r="IZP294" s="15"/>
      <c r="IZQ294" s="14"/>
      <c r="IZR294" s="14"/>
      <c r="IZS294" s="14"/>
      <c r="IZT294" s="15"/>
      <c r="IZU294" s="14"/>
      <c r="IZV294" s="14"/>
      <c r="IZW294" s="14"/>
      <c r="IZX294" s="15"/>
      <c r="IZY294" s="14"/>
      <c r="IZZ294" s="14"/>
      <c r="JAA294" s="14"/>
      <c r="JAB294" s="15"/>
      <c r="JAC294" s="14"/>
      <c r="JAD294" s="14"/>
      <c r="JAE294" s="14"/>
      <c r="JAF294" s="15"/>
      <c r="JAG294" s="14"/>
      <c r="JAH294" s="14"/>
      <c r="JAI294" s="14"/>
      <c r="JAJ294" s="15"/>
      <c r="JAK294" s="14"/>
      <c r="JAL294" s="14"/>
      <c r="JAM294" s="14"/>
      <c r="JAN294" s="15"/>
      <c r="JAO294" s="14"/>
      <c r="JAP294" s="14"/>
      <c r="JAQ294" s="14"/>
      <c r="JAR294" s="15"/>
      <c r="JAS294" s="14"/>
      <c r="JAT294" s="14"/>
      <c r="JAU294" s="14"/>
      <c r="JAV294" s="15"/>
      <c r="JAW294" s="14"/>
      <c r="JAX294" s="14"/>
      <c r="JAY294" s="14"/>
      <c r="JAZ294" s="15"/>
      <c r="JBA294" s="14"/>
      <c r="JBB294" s="14"/>
      <c r="JBC294" s="14"/>
      <c r="JBD294" s="15"/>
      <c r="JBE294" s="14"/>
      <c r="JBF294" s="14"/>
      <c r="JBG294" s="14"/>
      <c r="JBH294" s="15"/>
      <c r="JBI294" s="14"/>
      <c r="JBJ294" s="14"/>
      <c r="JBK294" s="14"/>
      <c r="JBL294" s="15"/>
      <c r="JBM294" s="14"/>
      <c r="JBN294" s="14"/>
      <c r="JBO294" s="14"/>
      <c r="JBP294" s="15"/>
      <c r="JBQ294" s="14"/>
      <c r="JBR294" s="14"/>
      <c r="JBS294" s="14"/>
      <c r="JBT294" s="15"/>
      <c r="JBU294" s="14"/>
      <c r="JBV294" s="14"/>
      <c r="JBW294" s="14"/>
      <c r="JBX294" s="15"/>
      <c r="JBY294" s="14"/>
      <c r="JBZ294" s="14"/>
      <c r="JCA294" s="14"/>
      <c r="JCB294" s="15"/>
      <c r="JCC294" s="14"/>
      <c r="JCD294" s="14"/>
      <c r="JCE294" s="14"/>
      <c r="JCF294" s="15"/>
      <c r="JCG294" s="14"/>
      <c r="JCH294" s="14"/>
      <c r="JCI294" s="14"/>
      <c r="JCJ294" s="15"/>
      <c r="JCK294" s="14"/>
      <c r="JCL294" s="14"/>
      <c r="JCM294" s="14"/>
      <c r="JCN294" s="15"/>
      <c r="JCO294" s="14"/>
      <c r="JCP294" s="14"/>
      <c r="JCQ294" s="14"/>
      <c r="JCR294" s="15"/>
      <c r="JCS294" s="14"/>
      <c r="JCT294" s="14"/>
      <c r="JCU294" s="14"/>
      <c r="JCV294" s="15"/>
      <c r="JCW294" s="14"/>
      <c r="JCX294" s="14"/>
      <c r="JCY294" s="14"/>
      <c r="JCZ294" s="15"/>
      <c r="JDA294" s="14"/>
      <c r="JDB294" s="14"/>
      <c r="JDC294" s="14"/>
      <c r="JDD294" s="15"/>
      <c r="JDE294" s="14"/>
      <c r="JDF294" s="14"/>
      <c r="JDG294" s="14"/>
      <c r="JDH294" s="15"/>
      <c r="JDI294" s="14"/>
      <c r="JDJ294" s="14"/>
      <c r="JDK294" s="14"/>
      <c r="JDL294" s="15"/>
      <c r="JDM294" s="14"/>
      <c r="JDN294" s="14"/>
      <c r="JDO294" s="14"/>
      <c r="JDP294" s="15"/>
      <c r="JDQ294" s="14"/>
      <c r="JDR294" s="14"/>
      <c r="JDS294" s="14"/>
      <c r="JDT294" s="15"/>
      <c r="JDU294" s="14"/>
      <c r="JDV294" s="14"/>
      <c r="JDW294" s="14"/>
      <c r="JDX294" s="15"/>
      <c r="JDY294" s="14"/>
      <c r="JDZ294" s="14"/>
      <c r="JEA294" s="14"/>
      <c r="JEB294" s="15"/>
      <c r="JEC294" s="14"/>
      <c r="JED294" s="14"/>
      <c r="JEE294" s="14"/>
      <c r="JEF294" s="15"/>
      <c r="JEG294" s="14"/>
      <c r="JEH294" s="14"/>
      <c r="JEI294" s="14"/>
      <c r="JEJ294" s="15"/>
      <c r="JEK294" s="14"/>
      <c r="JEL294" s="14"/>
      <c r="JEM294" s="14"/>
      <c r="JEN294" s="15"/>
      <c r="JEO294" s="14"/>
      <c r="JEP294" s="14"/>
      <c r="JEQ294" s="14"/>
      <c r="JER294" s="15"/>
      <c r="JES294" s="14"/>
      <c r="JET294" s="14"/>
      <c r="JEU294" s="14"/>
      <c r="JEV294" s="15"/>
      <c r="JEW294" s="14"/>
      <c r="JEX294" s="14"/>
      <c r="JEY294" s="14"/>
      <c r="JEZ294" s="15"/>
      <c r="JFA294" s="14"/>
      <c r="JFB294" s="14"/>
      <c r="JFC294" s="14"/>
      <c r="JFD294" s="15"/>
      <c r="JFE294" s="14"/>
      <c r="JFF294" s="14"/>
      <c r="JFG294" s="14"/>
      <c r="JFH294" s="15"/>
      <c r="JFI294" s="14"/>
      <c r="JFJ294" s="14"/>
      <c r="JFK294" s="14"/>
      <c r="JFL294" s="15"/>
      <c r="JFM294" s="14"/>
      <c r="JFN294" s="14"/>
      <c r="JFO294" s="14"/>
      <c r="JFP294" s="15"/>
      <c r="JFQ294" s="14"/>
      <c r="JFR294" s="14"/>
      <c r="JFS294" s="14"/>
      <c r="JFT294" s="15"/>
      <c r="JFU294" s="14"/>
      <c r="JFV294" s="14"/>
      <c r="JFW294" s="14"/>
      <c r="JFX294" s="15"/>
      <c r="JFY294" s="14"/>
      <c r="JFZ294" s="14"/>
      <c r="JGA294" s="14"/>
      <c r="JGB294" s="15"/>
      <c r="JGC294" s="14"/>
      <c r="JGD294" s="14"/>
      <c r="JGE294" s="14"/>
      <c r="JGF294" s="15"/>
      <c r="JGG294" s="14"/>
      <c r="JGH294" s="14"/>
      <c r="JGI294" s="14"/>
      <c r="JGJ294" s="15"/>
      <c r="JGK294" s="14"/>
      <c r="JGL294" s="14"/>
      <c r="JGM294" s="14"/>
      <c r="JGN294" s="15"/>
      <c r="JGO294" s="14"/>
      <c r="JGP294" s="14"/>
      <c r="JGQ294" s="14"/>
      <c r="JGR294" s="15"/>
      <c r="JGS294" s="14"/>
      <c r="JGT294" s="14"/>
      <c r="JGU294" s="14"/>
      <c r="JGV294" s="15"/>
      <c r="JGW294" s="14"/>
      <c r="JGX294" s="14"/>
      <c r="JGY294" s="14"/>
      <c r="JGZ294" s="15"/>
      <c r="JHA294" s="14"/>
      <c r="JHB294" s="14"/>
      <c r="JHC294" s="14"/>
      <c r="JHD294" s="15"/>
      <c r="JHE294" s="14"/>
      <c r="JHF294" s="14"/>
      <c r="JHG294" s="14"/>
      <c r="JHH294" s="15"/>
      <c r="JHI294" s="14"/>
      <c r="JHJ294" s="14"/>
      <c r="JHK294" s="14"/>
      <c r="JHL294" s="15"/>
      <c r="JHM294" s="14"/>
      <c r="JHN294" s="14"/>
      <c r="JHO294" s="14"/>
      <c r="JHP294" s="15"/>
      <c r="JHQ294" s="14"/>
      <c r="JHR294" s="14"/>
      <c r="JHS294" s="14"/>
      <c r="JHT294" s="15"/>
      <c r="JHU294" s="14"/>
      <c r="JHV294" s="14"/>
      <c r="JHW294" s="14"/>
      <c r="JHX294" s="15"/>
      <c r="JHY294" s="14"/>
      <c r="JHZ294" s="14"/>
      <c r="JIA294" s="14"/>
      <c r="JIB294" s="15"/>
      <c r="JIC294" s="14"/>
      <c r="JID294" s="14"/>
      <c r="JIE294" s="14"/>
      <c r="JIF294" s="15"/>
      <c r="JIG294" s="14"/>
      <c r="JIH294" s="14"/>
      <c r="JII294" s="14"/>
      <c r="JIJ294" s="15"/>
      <c r="JIK294" s="14"/>
      <c r="JIL294" s="14"/>
      <c r="JIM294" s="14"/>
      <c r="JIN294" s="15"/>
      <c r="JIO294" s="14"/>
      <c r="JIP294" s="14"/>
      <c r="JIQ294" s="14"/>
      <c r="JIR294" s="15"/>
      <c r="JIS294" s="14"/>
      <c r="JIT294" s="14"/>
      <c r="JIU294" s="14"/>
      <c r="JIV294" s="15"/>
      <c r="JIW294" s="14"/>
      <c r="JIX294" s="14"/>
      <c r="JIY294" s="14"/>
      <c r="JIZ294" s="15"/>
      <c r="JJA294" s="14"/>
      <c r="JJB294" s="14"/>
      <c r="JJC294" s="14"/>
      <c r="JJD294" s="15"/>
      <c r="JJE294" s="14"/>
      <c r="JJF294" s="14"/>
      <c r="JJG294" s="14"/>
      <c r="JJH294" s="15"/>
      <c r="JJI294" s="14"/>
      <c r="JJJ294" s="14"/>
      <c r="JJK294" s="14"/>
      <c r="JJL294" s="15"/>
      <c r="JJM294" s="14"/>
      <c r="JJN294" s="14"/>
      <c r="JJO294" s="14"/>
      <c r="JJP294" s="15"/>
      <c r="JJQ294" s="14"/>
      <c r="JJR294" s="14"/>
      <c r="JJS294" s="14"/>
      <c r="JJT294" s="15"/>
      <c r="JJU294" s="14"/>
      <c r="JJV294" s="14"/>
      <c r="JJW294" s="14"/>
      <c r="JJX294" s="15"/>
      <c r="JJY294" s="14"/>
      <c r="JJZ294" s="14"/>
      <c r="JKA294" s="14"/>
      <c r="JKB294" s="15"/>
      <c r="JKC294" s="14"/>
      <c r="JKD294" s="14"/>
      <c r="JKE294" s="14"/>
      <c r="JKF294" s="15"/>
      <c r="JKG294" s="14"/>
      <c r="JKH294" s="14"/>
      <c r="JKI294" s="14"/>
      <c r="JKJ294" s="15"/>
      <c r="JKK294" s="14"/>
      <c r="JKL294" s="14"/>
      <c r="JKM294" s="14"/>
      <c r="JKN294" s="15"/>
      <c r="JKO294" s="14"/>
      <c r="JKP294" s="14"/>
      <c r="JKQ294" s="14"/>
      <c r="JKR294" s="15"/>
      <c r="JKS294" s="14"/>
      <c r="JKT294" s="14"/>
      <c r="JKU294" s="14"/>
      <c r="JKV294" s="15"/>
      <c r="JKW294" s="14"/>
      <c r="JKX294" s="14"/>
      <c r="JKY294" s="14"/>
      <c r="JKZ294" s="15"/>
      <c r="JLA294" s="14"/>
      <c r="JLB294" s="14"/>
      <c r="JLC294" s="14"/>
      <c r="JLD294" s="15"/>
      <c r="JLE294" s="14"/>
      <c r="JLF294" s="14"/>
      <c r="JLG294" s="14"/>
      <c r="JLH294" s="15"/>
      <c r="JLI294" s="14"/>
      <c r="JLJ294" s="14"/>
      <c r="JLK294" s="14"/>
      <c r="JLL294" s="15"/>
      <c r="JLM294" s="14"/>
      <c r="JLN294" s="14"/>
      <c r="JLO294" s="14"/>
      <c r="JLP294" s="15"/>
      <c r="JLQ294" s="14"/>
      <c r="JLR294" s="14"/>
      <c r="JLS294" s="14"/>
      <c r="JLT294" s="15"/>
      <c r="JLU294" s="14"/>
      <c r="JLV294" s="14"/>
      <c r="JLW294" s="14"/>
      <c r="JLX294" s="15"/>
      <c r="JLY294" s="14"/>
      <c r="JLZ294" s="14"/>
      <c r="JMA294" s="14"/>
      <c r="JMB294" s="15"/>
      <c r="JMC294" s="14"/>
      <c r="JMD294" s="14"/>
      <c r="JME294" s="14"/>
      <c r="JMF294" s="15"/>
      <c r="JMG294" s="14"/>
      <c r="JMH294" s="14"/>
      <c r="JMI294" s="14"/>
      <c r="JMJ294" s="15"/>
      <c r="JMK294" s="14"/>
      <c r="JML294" s="14"/>
      <c r="JMM294" s="14"/>
      <c r="JMN294" s="15"/>
      <c r="JMO294" s="14"/>
      <c r="JMP294" s="14"/>
      <c r="JMQ294" s="14"/>
      <c r="JMR294" s="15"/>
      <c r="JMS294" s="14"/>
      <c r="JMT294" s="14"/>
      <c r="JMU294" s="14"/>
      <c r="JMV294" s="15"/>
      <c r="JMW294" s="14"/>
      <c r="JMX294" s="14"/>
      <c r="JMY294" s="14"/>
      <c r="JMZ294" s="15"/>
      <c r="JNA294" s="14"/>
      <c r="JNB294" s="14"/>
      <c r="JNC294" s="14"/>
      <c r="JND294" s="15"/>
      <c r="JNE294" s="14"/>
      <c r="JNF294" s="14"/>
      <c r="JNG294" s="14"/>
      <c r="JNH294" s="15"/>
      <c r="JNI294" s="14"/>
      <c r="JNJ294" s="14"/>
      <c r="JNK294" s="14"/>
      <c r="JNL294" s="15"/>
      <c r="JNM294" s="14"/>
      <c r="JNN294" s="14"/>
      <c r="JNO294" s="14"/>
      <c r="JNP294" s="15"/>
      <c r="JNQ294" s="14"/>
      <c r="JNR294" s="14"/>
      <c r="JNS294" s="14"/>
      <c r="JNT294" s="15"/>
      <c r="JNU294" s="14"/>
      <c r="JNV294" s="14"/>
      <c r="JNW294" s="14"/>
      <c r="JNX294" s="15"/>
      <c r="JNY294" s="14"/>
      <c r="JNZ294" s="14"/>
      <c r="JOA294" s="14"/>
      <c r="JOB294" s="15"/>
      <c r="JOC294" s="14"/>
      <c r="JOD294" s="14"/>
      <c r="JOE294" s="14"/>
      <c r="JOF294" s="15"/>
      <c r="JOG294" s="14"/>
      <c r="JOH294" s="14"/>
      <c r="JOI294" s="14"/>
      <c r="JOJ294" s="15"/>
      <c r="JOK294" s="14"/>
      <c r="JOL294" s="14"/>
      <c r="JOM294" s="14"/>
      <c r="JON294" s="15"/>
      <c r="JOO294" s="14"/>
      <c r="JOP294" s="14"/>
      <c r="JOQ294" s="14"/>
      <c r="JOR294" s="15"/>
      <c r="JOS294" s="14"/>
      <c r="JOT294" s="14"/>
      <c r="JOU294" s="14"/>
      <c r="JOV294" s="15"/>
      <c r="JOW294" s="14"/>
      <c r="JOX294" s="14"/>
      <c r="JOY294" s="14"/>
      <c r="JOZ294" s="15"/>
      <c r="JPA294" s="14"/>
      <c r="JPB294" s="14"/>
      <c r="JPC294" s="14"/>
      <c r="JPD294" s="15"/>
      <c r="JPE294" s="14"/>
      <c r="JPF294" s="14"/>
      <c r="JPG294" s="14"/>
      <c r="JPH294" s="15"/>
      <c r="JPI294" s="14"/>
      <c r="JPJ294" s="14"/>
      <c r="JPK294" s="14"/>
      <c r="JPL294" s="15"/>
      <c r="JPM294" s="14"/>
      <c r="JPN294" s="14"/>
      <c r="JPO294" s="14"/>
      <c r="JPP294" s="15"/>
      <c r="JPQ294" s="14"/>
      <c r="JPR294" s="14"/>
      <c r="JPS294" s="14"/>
      <c r="JPT294" s="15"/>
      <c r="JPU294" s="14"/>
      <c r="JPV294" s="14"/>
      <c r="JPW294" s="14"/>
      <c r="JPX294" s="15"/>
      <c r="JPY294" s="14"/>
      <c r="JPZ294" s="14"/>
      <c r="JQA294" s="14"/>
      <c r="JQB294" s="15"/>
      <c r="JQC294" s="14"/>
      <c r="JQD294" s="14"/>
      <c r="JQE294" s="14"/>
      <c r="JQF294" s="15"/>
      <c r="JQG294" s="14"/>
      <c r="JQH294" s="14"/>
      <c r="JQI294" s="14"/>
      <c r="JQJ294" s="15"/>
      <c r="JQK294" s="14"/>
      <c r="JQL294" s="14"/>
      <c r="JQM294" s="14"/>
      <c r="JQN294" s="15"/>
      <c r="JQO294" s="14"/>
      <c r="JQP294" s="14"/>
      <c r="JQQ294" s="14"/>
      <c r="JQR294" s="15"/>
      <c r="JQS294" s="14"/>
      <c r="JQT294" s="14"/>
      <c r="JQU294" s="14"/>
      <c r="JQV294" s="15"/>
      <c r="JQW294" s="14"/>
      <c r="JQX294" s="14"/>
      <c r="JQY294" s="14"/>
      <c r="JQZ294" s="15"/>
      <c r="JRA294" s="14"/>
      <c r="JRB294" s="14"/>
      <c r="JRC294" s="14"/>
      <c r="JRD294" s="15"/>
      <c r="JRE294" s="14"/>
      <c r="JRF294" s="14"/>
      <c r="JRG294" s="14"/>
      <c r="JRH294" s="15"/>
      <c r="JRI294" s="14"/>
      <c r="JRJ294" s="14"/>
      <c r="JRK294" s="14"/>
      <c r="JRL294" s="15"/>
      <c r="JRM294" s="14"/>
      <c r="JRN294" s="14"/>
      <c r="JRO294" s="14"/>
      <c r="JRP294" s="15"/>
      <c r="JRQ294" s="14"/>
      <c r="JRR294" s="14"/>
      <c r="JRS294" s="14"/>
      <c r="JRT294" s="15"/>
      <c r="JRU294" s="14"/>
      <c r="JRV294" s="14"/>
      <c r="JRW294" s="14"/>
      <c r="JRX294" s="15"/>
      <c r="JRY294" s="14"/>
      <c r="JRZ294" s="14"/>
      <c r="JSA294" s="14"/>
      <c r="JSB294" s="15"/>
      <c r="JSC294" s="14"/>
      <c r="JSD294" s="14"/>
      <c r="JSE294" s="14"/>
      <c r="JSF294" s="15"/>
      <c r="JSG294" s="14"/>
      <c r="JSH294" s="14"/>
      <c r="JSI294" s="14"/>
      <c r="JSJ294" s="15"/>
      <c r="JSK294" s="14"/>
      <c r="JSL294" s="14"/>
      <c r="JSM294" s="14"/>
      <c r="JSN294" s="15"/>
      <c r="JSO294" s="14"/>
      <c r="JSP294" s="14"/>
      <c r="JSQ294" s="14"/>
      <c r="JSR294" s="15"/>
      <c r="JSS294" s="14"/>
      <c r="JST294" s="14"/>
      <c r="JSU294" s="14"/>
      <c r="JSV294" s="15"/>
      <c r="JSW294" s="14"/>
      <c r="JSX294" s="14"/>
      <c r="JSY294" s="14"/>
      <c r="JSZ294" s="15"/>
      <c r="JTA294" s="14"/>
      <c r="JTB294" s="14"/>
      <c r="JTC294" s="14"/>
      <c r="JTD294" s="15"/>
      <c r="JTE294" s="14"/>
      <c r="JTF294" s="14"/>
      <c r="JTG294" s="14"/>
      <c r="JTH294" s="15"/>
      <c r="JTI294" s="14"/>
      <c r="JTJ294" s="14"/>
      <c r="JTK294" s="14"/>
      <c r="JTL294" s="15"/>
      <c r="JTM294" s="14"/>
      <c r="JTN294" s="14"/>
      <c r="JTO294" s="14"/>
      <c r="JTP294" s="15"/>
      <c r="JTQ294" s="14"/>
      <c r="JTR294" s="14"/>
      <c r="JTS294" s="14"/>
      <c r="JTT294" s="15"/>
      <c r="JTU294" s="14"/>
      <c r="JTV294" s="14"/>
      <c r="JTW294" s="14"/>
      <c r="JTX294" s="15"/>
      <c r="JTY294" s="14"/>
      <c r="JTZ294" s="14"/>
      <c r="JUA294" s="14"/>
      <c r="JUB294" s="15"/>
      <c r="JUC294" s="14"/>
      <c r="JUD294" s="14"/>
      <c r="JUE294" s="14"/>
      <c r="JUF294" s="15"/>
      <c r="JUG294" s="14"/>
      <c r="JUH294" s="14"/>
      <c r="JUI294" s="14"/>
      <c r="JUJ294" s="15"/>
      <c r="JUK294" s="14"/>
      <c r="JUL294" s="14"/>
      <c r="JUM294" s="14"/>
      <c r="JUN294" s="15"/>
      <c r="JUO294" s="14"/>
      <c r="JUP294" s="14"/>
      <c r="JUQ294" s="14"/>
      <c r="JUR294" s="15"/>
      <c r="JUS294" s="14"/>
      <c r="JUT294" s="14"/>
      <c r="JUU294" s="14"/>
      <c r="JUV294" s="15"/>
      <c r="JUW294" s="14"/>
      <c r="JUX294" s="14"/>
      <c r="JUY294" s="14"/>
      <c r="JUZ294" s="15"/>
      <c r="JVA294" s="14"/>
      <c r="JVB294" s="14"/>
      <c r="JVC294" s="14"/>
      <c r="JVD294" s="15"/>
      <c r="JVE294" s="14"/>
      <c r="JVF294" s="14"/>
      <c r="JVG294" s="14"/>
      <c r="JVH294" s="15"/>
      <c r="JVI294" s="14"/>
      <c r="JVJ294" s="14"/>
      <c r="JVK294" s="14"/>
      <c r="JVL294" s="15"/>
      <c r="JVM294" s="14"/>
      <c r="JVN294" s="14"/>
      <c r="JVO294" s="14"/>
      <c r="JVP294" s="15"/>
      <c r="JVQ294" s="14"/>
      <c r="JVR294" s="14"/>
      <c r="JVS294" s="14"/>
      <c r="JVT294" s="15"/>
      <c r="JVU294" s="14"/>
      <c r="JVV294" s="14"/>
      <c r="JVW294" s="14"/>
      <c r="JVX294" s="15"/>
      <c r="JVY294" s="14"/>
      <c r="JVZ294" s="14"/>
      <c r="JWA294" s="14"/>
      <c r="JWB294" s="15"/>
      <c r="JWC294" s="14"/>
      <c r="JWD294" s="14"/>
      <c r="JWE294" s="14"/>
      <c r="JWF294" s="15"/>
      <c r="JWG294" s="14"/>
      <c r="JWH294" s="14"/>
      <c r="JWI294" s="14"/>
      <c r="JWJ294" s="15"/>
      <c r="JWK294" s="14"/>
      <c r="JWL294" s="14"/>
      <c r="JWM294" s="14"/>
      <c r="JWN294" s="15"/>
      <c r="JWO294" s="14"/>
      <c r="JWP294" s="14"/>
      <c r="JWQ294" s="14"/>
      <c r="JWR294" s="15"/>
      <c r="JWS294" s="14"/>
      <c r="JWT294" s="14"/>
      <c r="JWU294" s="14"/>
      <c r="JWV294" s="15"/>
      <c r="JWW294" s="14"/>
      <c r="JWX294" s="14"/>
      <c r="JWY294" s="14"/>
      <c r="JWZ294" s="15"/>
      <c r="JXA294" s="14"/>
      <c r="JXB294" s="14"/>
      <c r="JXC294" s="14"/>
      <c r="JXD294" s="15"/>
      <c r="JXE294" s="14"/>
      <c r="JXF294" s="14"/>
      <c r="JXG294" s="14"/>
      <c r="JXH294" s="15"/>
      <c r="JXI294" s="14"/>
      <c r="JXJ294" s="14"/>
      <c r="JXK294" s="14"/>
      <c r="JXL294" s="15"/>
      <c r="JXM294" s="14"/>
      <c r="JXN294" s="14"/>
      <c r="JXO294" s="14"/>
      <c r="JXP294" s="15"/>
      <c r="JXQ294" s="14"/>
      <c r="JXR294" s="14"/>
      <c r="JXS294" s="14"/>
      <c r="JXT294" s="15"/>
      <c r="JXU294" s="14"/>
      <c r="JXV294" s="14"/>
      <c r="JXW294" s="14"/>
      <c r="JXX294" s="15"/>
      <c r="JXY294" s="14"/>
      <c r="JXZ294" s="14"/>
      <c r="JYA294" s="14"/>
      <c r="JYB294" s="15"/>
      <c r="JYC294" s="14"/>
      <c r="JYD294" s="14"/>
      <c r="JYE294" s="14"/>
      <c r="JYF294" s="15"/>
      <c r="JYG294" s="14"/>
      <c r="JYH294" s="14"/>
      <c r="JYI294" s="14"/>
      <c r="JYJ294" s="15"/>
      <c r="JYK294" s="14"/>
      <c r="JYL294" s="14"/>
      <c r="JYM294" s="14"/>
      <c r="JYN294" s="15"/>
      <c r="JYO294" s="14"/>
      <c r="JYP294" s="14"/>
      <c r="JYQ294" s="14"/>
      <c r="JYR294" s="15"/>
      <c r="JYS294" s="14"/>
      <c r="JYT294" s="14"/>
      <c r="JYU294" s="14"/>
      <c r="JYV294" s="15"/>
      <c r="JYW294" s="14"/>
      <c r="JYX294" s="14"/>
      <c r="JYY294" s="14"/>
      <c r="JYZ294" s="15"/>
      <c r="JZA294" s="14"/>
      <c r="JZB294" s="14"/>
      <c r="JZC294" s="14"/>
      <c r="JZD294" s="15"/>
      <c r="JZE294" s="14"/>
      <c r="JZF294" s="14"/>
      <c r="JZG294" s="14"/>
      <c r="JZH294" s="15"/>
      <c r="JZI294" s="14"/>
      <c r="JZJ294" s="14"/>
      <c r="JZK294" s="14"/>
      <c r="JZL294" s="15"/>
      <c r="JZM294" s="14"/>
      <c r="JZN294" s="14"/>
      <c r="JZO294" s="14"/>
      <c r="JZP294" s="15"/>
      <c r="JZQ294" s="14"/>
      <c r="JZR294" s="14"/>
      <c r="JZS294" s="14"/>
      <c r="JZT294" s="15"/>
      <c r="JZU294" s="14"/>
      <c r="JZV294" s="14"/>
      <c r="JZW294" s="14"/>
      <c r="JZX294" s="15"/>
      <c r="JZY294" s="14"/>
      <c r="JZZ294" s="14"/>
      <c r="KAA294" s="14"/>
      <c r="KAB294" s="15"/>
      <c r="KAC294" s="14"/>
      <c r="KAD294" s="14"/>
      <c r="KAE294" s="14"/>
      <c r="KAF294" s="15"/>
      <c r="KAG294" s="14"/>
      <c r="KAH294" s="14"/>
      <c r="KAI294" s="14"/>
      <c r="KAJ294" s="15"/>
      <c r="KAK294" s="14"/>
      <c r="KAL294" s="14"/>
      <c r="KAM294" s="14"/>
      <c r="KAN294" s="15"/>
      <c r="KAO294" s="14"/>
      <c r="KAP294" s="14"/>
      <c r="KAQ294" s="14"/>
      <c r="KAR294" s="15"/>
      <c r="KAS294" s="14"/>
      <c r="KAT294" s="14"/>
      <c r="KAU294" s="14"/>
      <c r="KAV294" s="15"/>
      <c r="KAW294" s="14"/>
      <c r="KAX294" s="14"/>
      <c r="KAY294" s="14"/>
      <c r="KAZ294" s="15"/>
      <c r="KBA294" s="14"/>
      <c r="KBB294" s="14"/>
      <c r="KBC294" s="14"/>
      <c r="KBD294" s="15"/>
      <c r="KBE294" s="14"/>
      <c r="KBF294" s="14"/>
      <c r="KBG294" s="14"/>
      <c r="KBH294" s="15"/>
      <c r="KBI294" s="14"/>
      <c r="KBJ294" s="14"/>
      <c r="KBK294" s="14"/>
      <c r="KBL294" s="15"/>
      <c r="KBM294" s="14"/>
      <c r="KBN294" s="14"/>
      <c r="KBO294" s="14"/>
      <c r="KBP294" s="15"/>
      <c r="KBQ294" s="14"/>
      <c r="KBR294" s="14"/>
      <c r="KBS294" s="14"/>
      <c r="KBT294" s="15"/>
      <c r="KBU294" s="14"/>
      <c r="KBV294" s="14"/>
      <c r="KBW294" s="14"/>
      <c r="KBX294" s="15"/>
      <c r="KBY294" s="14"/>
      <c r="KBZ294" s="14"/>
      <c r="KCA294" s="14"/>
      <c r="KCB294" s="15"/>
      <c r="KCC294" s="14"/>
      <c r="KCD294" s="14"/>
      <c r="KCE294" s="14"/>
      <c r="KCF294" s="15"/>
      <c r="KCG294" s="14"/>
      <c r="KCH294" s="14"/>
      <c r="KCI294" s="14"/>
      <c r="KCJ294" s="15"/>
      <c r="KCK294" s="14"/>
      <c r="KCL294" s="14"/>
      <c r="KCM294" s="14"/>
      <c r="KCN294" s="15"/>
      <c r="KCO294" s="14"/>
      <c r="KCP294" s="14"/>
      <c r="KCQ294" s="14"/>
      <c r="KCR294" s="15"/>
      <c r="KCS294" s="14"/>
      <c r="KCT294" s="14"/>
      <c r="KCU294" s="14"/>
      <c r="KCV294" s="15"/>
      <c r="KCW294" s="14"/>
      <c r="KCX294" s="14"/>
      <c r="KCY294" s="14"/>
      <c r="KCZ294" s="15"/>
      <c r="KDA294" s="14"/>
      <c r="KDB294" s="14"/>
      <c r="KDC294" s="14"/>
      <c r="KDD294" s="15"/>
      <c r="KDE294" s="14"/>
      <c r="KDF294" s="14"/>
      <c r="KDG294" s="14"/>
      <c r="KDH294" s="15"/>
      <c r="KDI294" s="14"/>
      <c r="KDJ294" s="14"/>
      <c r="KDK294" s="14"/>
      <c r="KDL294" s="15"/>
      <c r="KDM294" s="14"/>
      <c r="KDN294" s="14"/>
      <c r="KDO294" s="14"/>
      <c r="KDP294" s="15"/>
      <c r="KDQ294" s="14"/>
      <c r="KDR294" s="14"/>
      <c r="KDS294" s="14"/>
      <c r="KDT294" s="15"/>
      <c r="KDU294" s="14"/>
      <c r="KDV294" s="14"/>
      <c r="KDW294" s="14"/>
      <c r="KDX294" s="15"/>
      <c r="KDY294" s="14"/>
      <c r="KDZ294" s="14"/>
      <c r="KEA294" s="14"/>
      <c r="KEB294" s="15"/>
      <c r="KEC294" s="14"/>
      <c r="KED294" s="14"/>
      <c r="KEE294" s="14"/>
      <c r="KEF294" s="15"/>
      <c r="KEG294" s="14"/>
      <c r="KEH294" s="14"/>
      <c r="KEI294" s="14"/>
      <c r="KEJ294" s="15"/>
      <c r="KEK294" s="14"/>
      <c r="KEL294" s="14"/>
      <c r="KEM294" s="14"/>
      <c r="KEN294" s="15"/>
      <c r="KEO294" s="14"/>
      <c r="KEP294" s="14"/>
      <c r="KEQ294" s="14"/>
      <c r="KER294" s="15"/>
      <c r="KES294" s="14"/>
      <c r="KET294" s="14"/>
      <c r="KEU294" s="14"/>
      <c r="KEV294" s="15"/>
      <c r="KEW294" s="14"/>
      <c r="KEX294" s="14"/>
      <c r="KEY294" s="14"/>
      <c r="KEZ294" s="15"/>
      <c r="KFA294" s="14"/>
      <c r="KFB294" s="14"/>
      <c r="KFC294" s="14"/>
      <c r="KFD294" s="15"/>
      <c r="KFE294" s="14"/>
      <c r="KFF294" s="14"/>
      <c r="KFG294" s="14"/>
      <c r="KFH294" s="15"/>
      <c r="KFI294" s="14"/>
      <c r="KFJ294" s="14"/>
      <c r="KFK294" s="14"/>
      <c r="KFL294" s="15"/>
      <c r="KFM294" s="14"/>
      <c r="KFN294" s="14"/>
      <c r="KFO294" s="14"/>
      <c r="KFP294" s="15"/>
      <c r="KFQ294" s="14"/>
      <c r="KFR294" s="14"/>
      <c r="KFS294" s="14"/>
      <c r="KFT294" s="15"/>
      <c r="KFU294" s="14"/>
      <c r="KFV294" s="14"/>
      <c r="KFW294" s="14"/>
      <c r="KFX294" s="15"/>
      <c r="KFY294" s="14"/>
      <c r="KFZ294" s="14"/>
      <c r="KGA294" s="14"/>
      <c r="KGB294" s="15"/>
      <c r="KGC294" s="14"/>
      <c r="KGD294" s="14"/>
      <c r="KGE294" s="14"/>
      <c r="KGF294" s="15"/>
      <c r="KGG294" s="14"/>
      <c r="KGH294" s="14"/>
      <c r="KGI294" s="14"/>
      <c r="KGJ294" s="15"/>
      <c r="KGK294" s="14"/>
      <c r="KGL294" s="14"/>
      <c r="KGM294" s="14"/>
      <c r="KGN294" s="15"/>
      <c r="KGO294" s="14"/>
      <c r="KGP294" s="14"/>
      <c r="KGQ294" s="14"/>
      <c r="KGR294" s="15"/>
      <c r="KGS294" s="14"/>
      <c r="KGT294" s="14"/>
      <c r="KGU294" s="14"/>
      <c r="KGV294" s="15"/>
      <c r="KGW294" s="14"/>
      <c r="KGX294" s="14"/>
      <c r="KGY294" s="14"/>
      <c r="KGZ294" s="15"/>
      <c r="KHA294" s="14"/>
      <c r="KHB294" s="14"/>
      <c r="KHC294" s="14"/>
      <c r="KHD294" s="15"/>
      <c r="KHE294" s="14"/>
      <c r="KHF294" s="14"/>
      <c r="KHG294" s="14"/>
      <c r="KHH294" s="15"/>
      <c r="KHI294" s="14"/>
      <c r="KHJ294" s="14"/>
      <c r="KHK294" s="14"/>
      <c r="KHL294" s="15"/>
      <c r="KHM294" s="14"/>
      <c r="KHN294" s="14"/>
      <c r="KHO294" s="14"/>
      <c r="KHP294" s="15"/>
      <c r="KHQ294" s="14"/>
      <c r="KHR294" s="14"/>
      <c r="KHS294" s="14"/>
      <c r="KHT294" s="15"/>
      <c r="KHU294" s="14"/>
      <c r="KHV294" s="14"/>
      <c r="KHW294" s="14"/>
      <c r="KHX294" s="15"/>
      <c r="KHY294" s="14"/>
      <c r="KHZ294" s="14"/>
      <c r="KIA294" s="14"/>
      <c r="KIB294" s="15"/>
      <c r="KIC294" s="14"/>
      <c r="KID294" s="14"/>
      <c r="KIE294" s="14"/>
      <c r="KIF294" s="15"/>
      <c r="KIG294" s="14"/>
      <c r="KIH294" s="14"/>
      <c r="KII294" s="14"/>
      <c r="KIJ294" s="15"/>
      <c r="KIK294" s="14"/>
      <c r="KIL294" s="14"/>
      <c r="KIM294" s="14"/>
      <c r="KIN294" s="15"/>
      <c r="KIO294" s="14"/>
      <c r="KIP294" s="14"/>
      <c r="KIQ294" s="14"/>
      <c r="KIR294" s="15"/>
      <c r="KIS294" s="14"/>
      <c r="KIT294" s="14"/>
      <c r="KIU294" s="14"/>
      <c r="KIV294" s="15"/>
      <c r="KIW294" s="14"/>
      <c r="KIX294" s="14"/>
      <c r="KIY294" s="14"/>
      <c r="KIZ294" s="15"/>
      <c r="KJA294" s="14"/>
      <c r="KJB294" s="14"/>
      <c r="KJC294" s="14"/>
      <c r="KJD294" s="15"/>
      <c r="KJE294" s="14"/>
      <c r="KJF294" s="14"/>
      <c r="KJG294" s="14"/>
      <c r="KJH294" s="15"/>
      <c r="KJI294" s="14"/>
      <c r="KJJ294" s="14"/>
      <c r="KJK294" s="14"/>
      <c r="KJL294" s="15"/>
      <c r="KJM294" s="14"/>
      <c r="KJN294" s="14"/>
      <c r="KJO294" s="14"/>
      <c r="KJP294" s="15"/>
      <c r="KJQ294" s="14"/>
      <c r="KJR294" s="14"/>
      <c r="KJS294" s="14"/>
      <c r="KJT294" s="15"/>
      <c r="KJU294" s="14"/>
      <c r="KJV294" s="14"/>
      <c r="KJW294" s="14"/>
      <c r="KJX294" s="15"/>
      <c r="KJY294" s="14"/>
      <c r="KJZ294" s="14"/>
      <c r="KKA294" s="14"/>
      <c r="KKB294" s="15"/>
      <c r="KKC294" s="14"/>
      <c r="KKD294" s="14"/>
      <c r="KKE294" s="14"/>
      <c r="KKF294" s="15"/>
      <c r="KKG294" s="14"/>
      <c r="KKH294" s="14"/>
      <c r="KKI294" s="14"/>
      <c r="KKJ294" s="15"/>
      <c r="KKK294" s="14"/>
      <c r="KKL294" s="14"/>
      <c r="KKM294" s="14"/>
      <c r="KKN294" s="15"/>
      <c r="KKO294" s="14"/>
      <c r="KKP294" s="14"/>
      <c r="KKQ294" s="14"/>
      <c r="KKR294" s="15"/>
      <c r="KKS294" s="14"/>
      <c r="KKT294" s="14"/>
      <c r="KKU294" s="14"/>
      <c r="KKV294" s="15"/>
      <c r="KKW294" s="14"/>
      <c r="KKX294" s="14"/>
      <c r="KKY294" s="14"/>
      <c r="KKZ294" s="15"/>
      <c r="KLA294" s="14"/>
      <c r="KLB294" s="14"/>
      <c r="KLC294" s="14"/>
      <c r="KLD294" s="15"/>
      <c r="KLE294" s="14"/>
      <c r="KLF294" s="14"/>
      <c r="KLG294" s="14"/>
      <c r="KLH294" s="15"/>
      <c r="KLI294" s="14"/>
      <c r="KLJ294" s="14"/>
      <c r="KLK294" s="14"/>
      <c r="KLL294" s="15"/>
      <c r="KLM294" s="14"/>
      <c r="KLN294" s="14"/>
      <c r="KLO294" s="14"/>
      <c r="KLP294" s="15"/>
      <c r="KLQ294" s="14"/>
      <c r="KLR294" s="14"/>
      <c r="KLS294" s="14"/>
      <c r="KLT294" s="15"/>
      <c r="KLU294" s="14"/>
      <c r="KLV294" s="14"/>
      <c r="KLW294" s="14"/>
      <c r="KLX294" s="15"/>
      <c r="KLY294" s="14"/>
      <c r="KLZ294" s="14"/>
      <c r="KMA294" s="14"/>
      <c r="KMB294" s="15"/>
      <c r="KMC294" s="14"/>
      <c r="KMD294" s="14"/>
      <c r="KME294" s="14"/>
      <c r="KMF294" s="15"/>
      <c r="KMG294" s="14"/>
      <c r="KMH294" s="14"/>
      <c r="KMI294" s="14"/>
      <c r="KMJ294" s="15"/>
      <c r="KMK294" s="14"/>
      <c r="KML294" s="14"/>
      <c r="KMM294" s="14"/>
      <c r="KMN294" s="15"/>
      <c r="KMO294" s="14"/>
      <c r="KMP294" s="14"/>
      <c r="KMQ294" s="14"/>
      <c r="KMR294" s="15"/>
      <c r="KMS294" s="14"/>
      <c r="KMT294" s="14"/>
      <c r="KMU294" s="14"/>
      <c r="KMV294" s="15"/>
      <c r="KMW294" s="14"/>
      <c r="KMX294" s="14"/>
      <c r="KMY294" s="14"/>
      <c r="KMZ294" s="15"/>
      <c r="KNA294" s="14"/>
      <c r="KNB294" s="14"/>
      <c r="KNC294" s="14"/>
      <c r="KND294" s="15"/>
      <c r="KNE294" s="14"/>
      <c r="KNF294" s="14"/>
      <c r="KNG294" s="14"/>
      <c r="KNH294" s="15"/>
      <c r="KNI294" s="14"/>
      <c r="KNJ294" s="14"/>
      <c r="KNK294" s="14"/>
      <c r="KNL294" s="15"/>
      <c r="KNM294" s="14"/>
      <c r="KNN294" s="14"/>
      <c r="KNO294" s="14"/>
      <c r="KNP294" s="15"/>
      <c r="KNQ294" s="14"/>
      <c r="KNR294" s="14"/>
      <c r="KNS294" s="14"/>
      <c r="KNT294" s="15"/>
      <c r="KNU294" s="14"/>
      <c r="KNV294" s="14"/>
      <c r="KNW294" s="14"/>
      <c r="KNX294" s="15"/>
      <c r="KNY294" s="14"/>
      <c r="KNZ294" s="14"/>
      <c r="KOA294" s="14"/>
      <c r="KOB294" s="15"/>
      <c r="KOC294" s="14"/>
      <c r="KOD294" s="14"/>
      <c r="KOE294" s="14"/>
      <c r="KOF294" s="15"/>
      <c r="KOG294" s="14"/>
      <c r="KOH294" s="14"/>
      <c r="KOI294" s="14"/>
      <c r="KOJ294" s="15"/>
      <c r="KOK294" s="14"/>
      <c r="KOL294" s="14"/>
      <c r="KOM294" s="14"/>
      <c r="KON294" s="15"/>
      <c r="KOO294" s="14"/>
      <c r="KOP294" s="14"/>
      <c r="KOQ294" s="14"/>
      <c r="KOR294" s="15"/>
      <c r="KOS294" s="14"/>
      <c r="KOT294" s="14"/>
      <c r="KOU294" s="14"/>
      <c r="KOV294" s="15"/>
      <c r="KOW294" s="14"/>
      <c r="KOX294" s="14"/>
      <c r="KOY294" s="14"/>
      <c r="KOZ294" s="15"/>
      <c r="KPA294" s="14"/>
      <c r="KPB294" s="14"/>
      <c r="KPC294" s="14"/>
      <c r="KPD294" s="15"/>
      <c r="KPE294" s="14"/>
      <c r="KPF294" s="14"/>
      <c r="KPG294" s="14"/>
      <c r="KPH294" s="15"/>
      <c r="KPI294" s="14"/>
      <c r="KPJ294" s="14"/>
      <c r="KPK294" s="14"/>
      <c r="KPL294" s="15"/>
      <c r="KPM294" s="14"/>
      <c r="KPN294" s="14"/>
      <c r="KPO294" s="14"/>
      <c r="KPP294" s="15"/>
      <c r="KPQ294" s="14"/>
      <c r="KPR294" s="14"/>
      <c r="KPS294" s="14"/>
      <c r="KPT294" s="15"/>
      <c r="KPU294" s="14"/>
      <c r="KPV294" s="14"/>
      <c r="KPW294" s="14"/>
      <c r="KPX294" s="15"/>
      <c r="KPY294" s="14"/>
      <c r="KPZ294" s="14"/>
      <c r="KQA294" s="14"/>
      <c r="KQB294" s="15"/>
      <c r="KQC294" s="14"/>
      <c r="KQD294" s="14"/>
      <c r="KQE294" s="14"/>
      <c r="KQF294" s="15"/>
      <c r="KQG294" s="14"/>
      <c r="KQH294" s="14"/>
      <c r="KQI294" s="14"/>
      <c r="KQJ294" s="15"/>
      <c r="KQK294" s="14"/>
      <c r="KQL294" s="14"/>
      <c r="KQM294" s="14"/>
      <c r="KQN294" s="15"/>
      <c r="KQO294" s="14"/>
      <c r="KQP294" s="14"/>
      <c r="KQQ294" s="14"/>
      <c r="KQR294" s="15"/>
      <c r="KQS294" s="14"/>
      <c r="KQT294" s="14"/>
      <c r="KQU294" s="14"/>
      <c r="KQV294" s="15"/>
      <c r="KQW294" s="14"/>
      <c r="KQX294" s="14"/>
      <c r="KQY294" s="14"/>
      <c r="KQZ294" s="15"/>
      <c r="KRA294" s="14"/>
      <c r="KRB294" s="14"/>
      <c r="KRC294" s="14"/>
      <c r="KRD294" s="15"/>
      <c r="KRE294" s="14"/>
      <c r="KRF294" s="14"/>
      <c r="KRG294" s="14"/>
      <c r="KRH294" s="15"/>
      <c r="KRI294" s="14"/>
      <c r="KRJ294" s="14"/>
      <c r="KRK294" s="14"/>
      <c r="KRL294" s="15"/>
      <c r="KRM294" s="14"/>
      <c r="KRN294" s="14"/>
      <c r="KRO294" s="14"/>
      <c r="KRP294" s="15"/>
      <c r="KRQ294" s="14"/>
      <c r="KRR294" s="14"/>
      <c r="KRS294" s="14"/>
      <c r="KRT294" s="15"/>
      <c r="KRU294" s="14"/>
      <c r="KRV294" s="14"/>
      <c r="KRW294" s="14"/>
      <c r="KRX294" s="15"/>
      <c r="KRY294" s="14"/>
      <c r="KRZ294" s="14"/>
      <c r="KSA294" s="14"/>
      <c r="KSB294" s="15"/>
      <c r="KSC294" s="14"/>
      <c r="KSD294" s="14"/>
      <c r="KSE294" s="14"/>
      <c r="KSF294" s="15"/>
      <c r="KSG294" s="14"/>
      <c r="KSH294" s="14"/>
      <c r="KSI294" s="14"/>
      <c r="KSJ294" s="15"/>
      <c r="KSK294" s="14"/>
      <c r="KSL294" s="14"/>
      <c r="KSM294" s="14"/>
      <c r="KSN294" s="15"/>
      <c r="KSO294" s="14"/>
      <c r="KSP294" s="14"/>
      <c r="KSQ294" s="14"/>
      <c r="KSR294" s="15"/>
      <c r="KSS294" s="14"/>
      <c r="KST294" s="14"/>
      <c r="KSU294" s="14"/>
      <c r="KSV294" s="15"/>
      <c r="KSW294" s="14"/>
      <c r="KSX294" s="14"/>
      <c r="KSY294" s="14"/>
      <c r="KSZ294" s="15"/>
      <c r="KTA294" s="14"/>
      <c r="KTB294" s="14"/>
      <c r="KTC294" s="14"/>
      <c r="KTD294" s="15"/>
      <c r="KTE294" s="14"/>
      <c r="KTF294" s="14"/>
      <c r="KTG294" s="14"/>
      <c r="KTH294" s="15"/>
      <c r="KTI294" s="14"/>
      <c r="KTJ294" s="14"/>
      <c r="KTK294" s="14"/>
      <c r="KTL294" s="15"/>
      <c r="KTM294" s="14"/>
      <c r="KTN294" s="14"/>
      <c r="KTO294" s="14"/>
      <c r="KTP294" s="15"/>
      <c r="KTQ294" s="14"/>
      <c r="KTR294" s="14"/>
      <c r="KTS294" s="14"/>
      <c r="KTT294" s="15"/>
      <c r="KTU294" s="14"/>
      <c r="KTV294" s="14"/>
      <c r="KTW294" s="14"/>
      <c r="KTX294" s="15"/>
      <c r="KTY294" s="14"/>
      <c r="KTZ294" s="14"/>
      <c r="KUA294" s="14"/>
      <c r="KUB294" s="15"/>
      <c r="KUC294" s="14"/>
      <c r="KUD294" s="14"/>
      <c r="KUE294" s="14"/>
      <c r="KUF294" s="15"/>
      <c r="KUG294" s="14"/>
      <c r="KUH294" s="14"/>
      <c r="KUI294" s="14"/>
      <c r="KUJ294" s="15"/>
      <c r="KUK294" s="14"/>
      <c r="KUL294" s="14"/>
      <c r="KUM294" s="14"/>
      <c r="KUN294" s="15"/>
      <c r="KUO294" s="14"/>
      <c r="KUP294" s="14"/>
      <c r="KUQ294" s="14"/>
      <c r="KUR294" s="15"/>
      <c r="KUS294" s="14"/>
      <c r="KUT294" s="14"/>
      <c r="KUU294" s="14"/>
      <c r="KUV294" s="15"/>
      <c r="KUW294" s="14"/>
      <c r="KUX294" s="14"/>
      <c r="KUY294" s="14"/>
      <c r="KUZ294" s="15"/>
      <c r="KVA294" s="14"/>
      <c r="KVB294" s="14"/>
      <c r="KVC294" s="14"/>
      <c r="KVD294" s="15"/>
      <c r="KVE294" s="14"/>
      <c r="KVF294" s="14"/>
      <c r="KVG294" s="14"/>
      <c r="KVH294" s="15"/>
      <c r="KVI294" s="14"/>
      <c r="KVJ294" s="14"/>
      <c r="KVK294" s="14"/>
      <c r="KVL294" s="15"/>
      <c r="KVM294" s="14"/>
      <c r="KVN294" s="14"/>
      <c r="KVO294" s="14"/>
      <c r="KVP294" s="15"/>
      <c r="KVQ294" s="14"/>
      <c r="KVR294" s="14"/>
      <c r="KVS294" s="14"/>
      <c r="KVT294" s="15"/>
      <c r="KVU294" s="14"/>
      <c r="KVV294" s="14"/>
      <c r="KVW294" s="14"/>
      <c r="KVX294" s="15"/>
      <c r="KVY294" s="14"/>
      <c r="KVZ294" s="14"/>
      <c r="KWA294" s="14"/>
      <c r="KWB294" s="15"/>
      <c r="KWC294" s="14"/>
      <c r="KWD294" s="14"/>
      <c r="KWE294" s="14"/>
      <c r="KWF294" s="15"/>
      <c r="KWG294" s="14"/>
      <c r="KWH294" s="14"/>
      <c r="KWI294" s="14"/>
      <c r="KWJ294" s="15"/>
      <c r="KWK294" s="14"/>
      <c r="KWL294" s="14"/>
      <c r="KWM294" s="14"/>
      <c r="KWN294" s="15"/>
      <c r="KWO294" s="14"/>
      <c r="KWP294" s="14"/>
      <c r="KWQ294" s="14"/>
      <c r="KWR294" s="15"/>
      <c r="KWS294" s="14"/>
      <c r="KWT294" s="14"/>
      <c r="KWU294" s="14"/>
      <c r="KWV294" s="15"/>
      <c r="KWW294" s="14"/>
      <c r="KWX294" s="14"/>
      <c r="KWY294" s="14"/>
      <c r="KWZ294" s="15"/>
      <c r="KXA294" s="14"/>
      <c r="KXB294" s="14"/>
      <c r="KXC294" s="14"/>
      <c r="KXD294" s="15"/>
      <c r="KXE294" s="14"/>
      <c r="KXF294" s="14"/>
      <c r="KXG294" s="14"/>
      <c r="KXH294" s="15"/>
      <c r="KXI294" s="14"/>
      <c r="KXJ294" s="14"/>
      <c r="KXK294" s="14"/>
      <c r="KXL294" s="15"/>
      <c r="KXM294" s="14"/>
      <c r="KXN294" s="14"/>
      <c r="KXO294" s="14"/>
      <c r="KXP294" s="15"/>
      <c r="KXQ294" s="14"/>
      <c r="KXR294" s="14"/>
      <c r="KXS294" s="14"/>
      <c r="KXT294" s="15"/>
      <c r="KXU294" s="14"/>
      <c r="KXV294" s="14"/>
      <c r="KXW294" s="14"/>
      <c r="KXX294" s="15"/>
      <c r="KXY294" s="14"/>
      <c r="KXZ294" s="14"/>
      <c r="KYA294" s="14"/>
      <c r="KYB294" s="15"/>
      <c r="KYC294" s="14"/>
      <c r="KYD294" s="14"/>
      <c r="KYE294" s="14"/>
      <c r="KYF294" s="15"/>
      <c r="KYG294" s="14"/>
      <c r="KYH294" s="14"/>
      <c r="KYI294" s="14"/>
      <c r="KYJ294" s="15"/>
      <c r="KYK294" s="14"/>
      <c r="KYL294" s="14"/>
      <c r="KYM294" s="14"/>
      <c r="KYN294" s="15"/>
      <c r="KYO294" s="14"/>
      <c r="KYP294" s="14"/>
      <c r="KYQ294" s="14"/>
      <c r="KYR294" s="15"/>
      <c r="KYS294" s="14"/>
      <c r="KYT294" s="14"/>
      <c r="KYU294" s="14"/>
      <c r="KYV294" s="15"/>
      <c r="KYW294" s="14"/>
      <c r="KYX294" s="14"/>
      <c r="KYY294" s="14"/>
      <c r="KYZ294" s="15"/>
      <c r="KZA294" s="14"/>
      <c r="KZB294" s="14"/>
      <c r="KZC294" s="14"/>
      <c r="KZD294" s="15"/>
      <c r="KZE294" s="14"/>
      <c r="KZF294" s="14"/>
      <c r="KZG294" s="14"/>
      <c r="KZH294" s="15"/>
      <c r="KZI294" s="14"/>
      <c r="KZJ294" s="14"/>
      <c r="KZK294" s="14"/>
      <c r="KZL294" s="15"/>
      <c r="KZM294" s="14"/>
      <c r="KZN294" s="14"/>
      <c r="KZO294" s="14"/>
      <c r="KZP294" s="15"/>
      <c r="KZQ294" s="14"/>
      <c r="KZR294" s="14"/>
      <c r="KZS294" s="14"/>
      <c r="KZT294" s="15"/>
      <c r="KZU294" s="14"/>
      <c r="KZV294" s="14"/>
      <c r="KZW294" s="14"/>
      <c r="KZX294" s="15"/>
      <c r="KZY294" s="14"/>
      <c r="KZZ294" s="14"/>
      <c r="LAA294" s="14"/>
      <c r="LAB294" s="15"/>
      <c r="LAC294" s="14"/>
      <c r="LAD294" s="14"/>
      <c r="LAE294" s="14"/>
      <c r="LAF294" s="15"/>
      <c r="LAG294" s="14"/>
      <c r="LAH294" s="14"/>
      <c r="LAI294" s="14"/>
      <c r="LAJ294" s="15"/>
      <c r="LAK294" s="14"/>
      <c r="LAL294" s="14"/>
      <c r="LAM294" s="14"/>
      <c r="LAN294" s="15"/>
      <c r="LAO294" s="14"/>
      <c r="LAP294" s="14"/>
      <c r="LAQ294" s="14"/>
      <c r="LAR294" s="15"/>
      <c r="LAS294" s="14"/>
      <c r="LAT294" s="14"/>
      <c r="LAU294" s="14"/>
      <c r="LAV294" s="15"/>
      <c r="LAW294" s="14"/>
      <c r="LAX294" s="14"/>
      <c r="LAY294" s="14"/>
      <c r="LAZ294" s="15"/>
      <c r="LBA294" s="14"/>
      <c r="LBB294" s="14"/>
      <c r="LBC294" s="14"/>
      <c r="LBD294" s="15"/>
      <c r="LBE294" s="14"/>
      <c r="LBF294" s="14"/>
      <c r="LBG294" s="14"/>
      <c r="LBH294" s="15"/>
      <c r="LBI294" s="14"/>
      <c r="LBJ294" s="14"/>
      <c r="LBK294" s="14"/>
      <c r="LBL294" s="15"/>
      <c r="LBM294" s="14"/>
      <c r="LBN294" s="14"/>
      <c r="LBO294" s="14"/>
      <c r="LBP294" s="15"/>
      <c r="LBQ294" s="14"/>
      <c r="LBR294" s="14"/>
      <c r="LBS294" s="14"/>
      <c r="LBT294" s="15"/>
      <c r="LBU294" s="14"/>
      <c r="LBV294" s="14"/>
      <c r="LBW294" s="14"/>
      <c r="LBX294" s="15"/>
      <c r="LBY294" s="14"/>
      <c r="LBZ294" s="14"/>
      <c r="LCA294" s="14"/>
      <c r="LCB294" s="15"/>
      <c r="LCC294" s="14"/>
      <c r="LCD294" s="14"/>
      <c r="LCE294" s="14"/>
      <c r="LCF294" s="15"/>
      <c r="LCG294" s="14"/>
      <c r="LCH294" s="14"/>
      <c r="LCI294" s="14"/>
      <c r="LCJ294" s="15"/>
      <c r="LCK294" s="14"/>
      <c r="LCL294" s="14"/>
      <c r="LCM294" s="14"/>
      <c r="LCN294" s="15"/>
      <c r="LCO294" s="14"/>
      <c r="LCP294" s="14"/>
      <c r="LCQ294" s="14"/>
      <c r="LCR294" s="15"/>
      <c r="LCS294" s="14"/>
      <c r="LCT294" s="14"/>
      <c r="LCU294" s="14"/>
      <c r="LCV294" s="15"/>
      <c r="LCW294" s="14"/>
      <c r="LCX294" s="14"/>
      <c r="LCY294" s="14"/>
      <c r="LCZ294" s="15"/>
      <c r="LDA294" s="14"/>
      <c r="LDB294" s="14"/>
      <c r="LDC294" s="14"/>
      <c r="LDD294" s="15"/>
      <c r="LDE294" s="14"/>
      <c r="LDF294" s="14"/>
      <c r="LDG294" s="14"/>
      <c r="LDH294" s="15"/>
      <c r="LDI294" s="14"/>
      <c r="LDJ294" s="14"/>
      <c r="LDK294" s="14"/>
      <c r="LDL294" s="15"/>
      <c r="LDM294" s="14"/>
      <c r="LDN294" s="14"/>
      <c r="LDO294" s="14"/>
      <c r="LDP294" s="15"/>
      <c r="LDQ294" s="14"/>
      <c r="LDR294" s="14"/>
      <c r="LDS294" s="14"/>
      <c r="LDT294" s="15"/>
      <c r="LDU294" s="14"/>
      <c r="LDV294" s="14"/>
      <c r="LDW294" s="14"/>
      <c r="LDX294" s="15"/>
      <c r="LDY294" s="14"/>
      <c r="LDZ294" s="14"/>
      <c r="LEA294" s="14"/>
      <c r="LEB294" s="15"/>
      <c r="LEC294" s="14"/>
      <c r="LED294" s="14"/>
      <c r="LEE294" s="14"/>
      <c r="LEF294" s="15"/>
      <c r="LEG294" s="14"/>
      <c r="LEH294" s="14"/>
      <c r="LEI294" s="14"/>
      <c r="LEJ294" s="15"/>
      <c r="LEK294" s="14"/>
      <c r="LEL294" s="14"/>
      <c r="LEM294" s="14"/>
      <c r="LEN294" s="15"/>
      <c r="LEO294" s="14"/>
      <c r="LEP294" s="14"/>
      <c r="LEQ294" s="14"/>
      <c r="LER294" s="15"/>
      <c r="LES294" s="14"/>
      <c r="LET294" s="14"/>
      <c r="LEU294" s="14"/>
      <c r="LEV294" s="15"/>
      <c r="LEW294" s="14"/>
      <c r="LEX294" s="14"/>
      <c r="LEY294" s="14"/>
      <c r="LEZ294" s="15"/>
      <c r="LFA294" s="14"/>
      <c r="LFB294" s="14"/>
      <c r="LFC294" s="14"/>
      <c r="LFD294" s="15"/>
      <c r="LFE294" s="14"/>
      <c r="LFF294" s="14"/>
      <c r="LFG294" s="14"/>
      <c r="LFH294" s="15"/>
      <c r="LFI294" s="14"/>
      <c r="LFJ294" s="14"/>
      <c r="LFK294" s="14"/>
      <c r="LFL294" s="15"/>
      <c r="LFM294" s="14"/>
      <c r="LFN294" s="14"/>
      <c r="LFO294" s="14"/>
      <c r="LFP294" s="15"/>
      <c r="LFQ294" s="14"/>
      <c r="LFR294" s="14"/>
      <c r="LFS294" s="14"/>
      <c r="LFT294" s="15"/>
      <c r="LFU294" s="14"/>
      <c r="LFV294" s="14"/>
      <c r="LFW294" s="14"/>
      <c r="LFX294" s="15"/>
      <c r="LFY294" s="14"/>
      <c r="LFZ294" s="14"/>
      <c r="LGA294" s="14"/>
      <c r="LGB294" s="15"/>
      <c r="LGC294" s="14"/>
      <c r="LGD294" s="14"/>
      <c r="LGE294" s="14"/>
      <c r="LGF294" s="15"/>
      <c r="LGG294" s="14"/>
      <c r="LGH294" s="14"/>
      <c r="LGI294" s="14"/>
      <c r="LGJ294" s="15"/>
      <c r="LGK294" s="14"/>
      <c r="LGL294" s="14"/>
      <c r="LGM294" s="14"/>
      <c r="LGN294" s="15"/>
      <c r="LGO294" s="14"/>
      <c r="LGP294" s="14"/>
      <c r="LGQ294" s="14"/>
      <c r="LGR294" s="15"/>
      <c r="LGS294" s="14"/>
      <c r="LGT294" s="14"/>
      <c r="LGU294" s="14"/>
      <c r="LGV294" s="15"/>
      <c r="LGW294" s="14"/>
      <c r="LGX294" s="14"/>
      <c r="LGY294" s="14"/>
      <c r="LGZ294" s="15"/>
      <c r="LHA294" s="14"/>
      <c r="LHB294" s="14"/>
      <c r="LHC294" s="14"/>
      <c r="LHD294" s="15"/>
      <c r="LHE294" s="14"/>
      <c r="LHF294" s="14"/>
      <c r="LHG294" s="14"/>
      <c r="LHH294" s="15"/>
      <c r="LHI294" s="14"/>
      <c r="LHJ294" s="14"/>
      <c r="LHK294" s="14"/>
      <c r="LHL294" s="15"/>
      <c r="LHM294" s="14"/>
      <c r="LHN294" s="14"/>
      <c r="LHO294" s="14"/>
      <c r="LHP294" s="15"/>
      <c r="LHQ294" s="14"/>
      <c r="LHR294" s="14"/>
      <c r="LHS294" s="14"/>
      <c r="LHT294" s="15"/>
      <c r="LHU294" s="14"/>
      <c r="LHV294" s="14"/>
      <c r="LHW294" s="14"/>
      <c r="LHX294" s="15"/>
      <c r="LHY294" s="14"/>
      <c r="LHZ294" s="14"/>
      <c r="LIA294" s="14"/>
      <c r="LIB294" s="15"/>
      <c r="LIC294" s="14"/>
      <c r="LID294" s="14"/>
      <c r="LIE294" s="14"/>
      <c r="LIF294" s="15"/>
      <c r="LIG294" s="14"/>
      <c r="LIH294" s="14"/>
      <c r="LII294" s="14"/>
      <c r="LIJ294" s="15"/>
      <c r="LIK294" s="14"/>
      <c r="LIL294" s="14"/>
      <c r="LIM294" s="14"/>
      <c r="LIN294" s="15"/>
      <c r="LIO294" s="14"/>
      <c r="LIP294" s="14"/>
      <c r="LIQ294" s="14"/>
      <c r="LIR294" s="15"/>
      <c r="LIS294" s="14"/>
      <c r="LIT294" s="14"/>
      <c r="LIU294" s="14"/>
      <c r="LIV294" s="15"/>
      <c r="LIW294" s="14"/>
      <c r="LIX294" s="14"/>
      <c r="LIY294" s="14"/>
      <c r="LIZ294" s="15"/>
      <c r="LJA294" s="14"/>
      <c r="LJB294" s="14"/>
      <c r="LJC294" s="14"/>
      <c r="LJD294" s="15"/>
      <c r="LJE294" s="14"/>
      <c r="LJF294" s="14"/>
      <c r="LJG294" s="14"/>
      <c r="LJH294" s="15"/>
      <c r="LJI294" s="14"/>
      <c r="LJJ294" s="14"/>
      <c r="LJK294" s="14"/>
      <c r="LJL294" s="15"/>
      <c r="LJM294" s="14"/>
      <c r="LJN294" s="14"/>
      <c r="LJO294" s="14"/>
      <c r="LJP294" s="15"/>
      <c r="LJQ294" s="14"/>
      <c r="LJR294" s="14"/>
      <c r="LJS294" s="14"/>
      <c r="LJT294" s="15"/>
      <c r="LJU294" s="14"/>
      <c r="LJV294" s="14"/>
      <c r="LJW294" s="14"/>
      <c r="LJX294" s="15"/>
      <c r="LJY294" s="14"/>
      <c r="LJZ294" s="14"/>
      <c r="LKA294" s="14"/>
      <c r="LKB294" s="15"/>
      <c r="LKC294" s="14"/>
      <c r="LKD294" s="14"/>
      <c r="LKE294" s="14"/>
      <c r="LKF294" s="15"/>
      <c r="LKG294" s="14"/>
      <c r="LKH294" s="14"/>
      <c r="LKI294" s="14"/>
      <c r="LKJ294" s="15"/>
      <c r="LKK294" s="14"/>
      <c r="LKL294" s="14"/>
      <c r="LKM294" s="14"/>
      <c r="LKN294" s="15"/>
      <c r="LKO294" s="14"/>
      <c r="LKP294" s="14"/>
      <c r="LKQ294" s="14"/>
      <c r="LKR294" s="15"/>
      <c r="LKS294" s="14"/>
      <c r="LKT294" s="14"/>
      <c r="LKU294" s="14"/>
      <c r="LKV294" s="15"/>
      <c r="LKW294" s="14"/>
      <c r="LKX294" s="14"/>
      <c r="LKY294" s="14"/>
      <c r="LKZ294" s="15"/>
      <c r="LLA294" s="14"/>
      <c r="LLB294" s="14"/>
      <c r="LLC294" s="14"/>
      <c r="LLD294" s="15"/>
      <c r="LLE294" s="14"/>
      <c r="LLF294" s="14"/>
      <c r="LLG294" s="14"/>
      <c r="LLH294" s="15"/>
      <c r="LLI294" s="14"/>
      <c r="LLJ294" s="14"/>
      <c r="LLK294" s="14"/>
      <c r="LLL294" s="15"/>
      <c r="LLM294" s="14"/>
      <c r="LLN294" s="14"/>
      <c r="LLO294" s="14"/>
      <c r="LLP294" s="15"/>
      <c r="LLQ294" s="14"/>
      <c r="LLR294" s="14"/>
      <c r="LLS294" s="14"/>
      <c r="LLT294" s="15"/>
      <c r="LLU294" s="14"/>
      <c r="LLV294" s="14"/>
      <c r="LLW294" s="14"/>
      <c r="LLX294" s="15"/>
      <c r="LLY294" s="14"/>
      <c r="LLZ294" s="14"/>
      <c r="LMA294" s="14"/>
      <c r="LMB294" s="15"/>
      <c r="LMC294" s="14"/>
      <c r="LMD294" s="14"/>
      <c r="LME294" s="14"/>
      <c r="LMF294" s="15"/>
      <c r="LMG294" s="14"/>
      <c r="LMH294" s="14"/>
      <c r="LMI294" s="14"/>
      <c r="LMJ294" s="15"/>
      <c r="LMK294" s="14"/>
      <c r="LML294" s="14"/>
      <c r="LMM294" s="14"/>
      <c r="LMN294" s="15"/>
      <c r="LMO294" s="14"/>
      <c r="LMP294" s="14"/>
      <c r="LMQ294" s="14"/>
      <c r="LMR294" s="15"/>
      <c r="LMS294" s="14"/>
      <c r="LMT294" s="14"/>
      <c r="LMU294" s="14"/>
      <c r="LMV294" s="15"/>
      <c r="LMW294" s="14"/>
      <c r="LMX294" s="14"/>
      <c r="LMY294" s="14"/>
      <c r="LMZ294" s="15"/>
      <c r="LNA294" s="14"/>
      <c r="LNB294" s="14"/>
      <c r="LNC294" s="14"/>
      <c r="LND294" s="15"/>
      <c r="LNE294" s="14"/>
      <c r="LNF294" s="14"/>
      <c r="LNG294" s="14"/>
      <c r="LNH294" s="15"/>
      <c r="LNI294" s="14"/>
      <c r="LNJ294" s="14"/>
      <c r="LNK294" s="14"/>
      <c r="LNL294" s="15"/>
      <c r="LNM294" s="14"/>
      <c r="LNN294" s="14"/>
      <c r="LNO294" s="14"/>
      <c r="LNP294" s="15"/>
      <c r="LNQ294" s="14"/>
      <c r="LNR294" s="14"/>
      <c r="LNS294" s="14"/>
      <c r="LNT294" s="15"/>
      <c r="LNU294" s="14"/>
      <c r="LNV294" s="14"/>
      <c r="LNW294" s="14"/>
      <c r="LNX294" s="15"/>
      <c r="LNY294" s="14"/>
      <c r="LNZ294" s="14"/>
      <c r="LOA294" s="14"/>
      <c r="LOB294" s="15"/>
      <c r="LOC294" s="14"/>
      <c r="LOD294" s="14"/>
      <c r="LOE294" s="14"/>
      <c r="LOF294" s="15"/>
      <c r="LOG294" s="14"/>
      <c r="LOH294" s="14"/>
      <c r="LOI294" s="14"/>
      <c r="LOJ294" s="15"/>
      <c r="LOK294" s="14"/>
      <c r="LOL294" s="14"/>
      <c r="LOM294" s="14"/>
      <c r="LON294" s="15"/>
      <c r="LOO294" s="14"/>
      <c r="LOP294" s="14"/>
      <c r="LOQ294" s="14"/>
      <c r="LOR294" s="15"/>
      <c r="LOS294" s="14"/>
      <c r="LOT294" s="14"/>
      <c r="LOU294" s="14"/>
      <c r="LOV294" s="15"/>
      <c r="LOW294" s="14"/>
      <c r="LOX294" s="14"/>
      <c r="LOY294" s="14"/>
      <c r="LOZ294" s="15"/>
      <c r="LPA294" s="14"/>
      <c r="LPB294" s="14"/>
      <c r="LPC294" s="14"/>
      <c r="LPD294" s="15"/>
      <c r="LPE294" s="14"/>
      <c r="LPF294" s="14"/>
      <c r="LPG294" s="14"/>
      <c r="LPH294" s="15"/>
      <c r="LPI294" s="14"/>
      <c r="LPJ294" s="14"/>
      <c r="LPK294" s="14"/>
      <c r="LPL294" s="15"/>
      <c r="LPM294" s="14"/>
      <c r="LPN294" s="14"/>
      <c r="LPO294" s="14"/>
      <c r="LPP294" s="15"/>
      <c r="LPQ294" s="14"/>
      <c r="LPR294" s="14"/>
      <c r="LPS294" s="14"/>
      <c r="LPT294" s="15"/>
      <c r="LPU294" s="14"/>
      <c r="LPV294" s="14"/>
      <c r="LPW294" s="14"/>
      <c r="LPX294" s="15"/>
      <c r="LPY294" s="14"/>
      <c r="LPZ294" s="14"/>
      <c r="LQA294" s="14"/>
      <c r="LQB294" s="15"/>
      <c r="LQC294" s="14"/>
      <c r="LQD294" s="14"/>
      <c r="LQE294" s="14"/>
      <c r="LQF294" s="15"/>
      <c r="LQG294" s="14"/>
      <c r="LQH294" s="14"/>
      <c r="LQI294" s="14"/>
      <c r="LQJ294" s="15"/>
      <c r="LQK294" s="14"/>
      <c r="LQL294" s="14"/>
      <c r="LQM294" s="14"/>
      <c r="LQN294" s="15"/>
      <c r="LQO294" s="14"/>
      <c r="LQP294" s="14"/>
      <c r="LQQ294" s="14"/>
      <c r="LQR294" s="15"/>
      <c r="LQS294" s="14"/>
      <c r="LQT294" s="14"/>
      <c r="LQU294" s="14"/>
      <c r="LQV294" s="15"/>
      <c r="LQW294" s="14"/>
      <c r="LQX294" s="14"/>
      <c r="LQY294" s="14"/>
      <c r="LQZ294" s="15"/>
      <c r="LRA294" s="14"/>
      <c r="LRB294" s="14"/>
      <c r="LRC294" s="14"/>
      <c r="LRD294" s="15"/>
      <c r="LRE294" s="14"/>
      <c r="LRF294" s="14"/>
      <c r="LRG294" s="14"/>
      <c r="LRH294" s="15"/>
      <c r="LRI294" s="14"/>
      <c r="LRJ294" s="14"/>
      <c r="LRK294" s="14"/>
      <c r="LRL294" s="15"/>
      <c r="LRM294" s="14"/>
      <c r="LRN294" s="14"/>
      <c r="LRO294" s="14"/>
      <c r="LRP294" s="15"/>
      <c r="LRQ294" s="14"/>
      <c r="LRR294" s="14"/>
      <c r="LRS294" s="14"/>
      <c r="LRT294" s="15"/>
      <c r="LRU294" s="14"/>
      <c r="LRV294" s="14"/>
      <c r="LRW294" s="14"/>
      <c r="LRX294" s="15"/>
      <c r="LRY294" s="14"/>
      <c r="LRZ294" s="14"/>
      <c r="LSA294" s="14"/>
      <c r="LSB294" s="15"/>
      <c r="LSC294" s="14"/>
      <c r="LSD294" s="14"/>
      <c r="LSE294" s="14"/>
      <c r="LSF294" s="15"/>
      <c r="LSG294" s="14"/>
      <c r="LSH294" s="14"/>
      <c r="LSI294" s="14"/>
      <c r="LSJ294" s="15"/>
      <c r="LSK294" s="14"/>
      <c r="LSL294" s="14"/>
      <c r="LSM294" s="14"/>
      <c r="LSN294" s="15"/>
      <c r="LSO294" s="14"/>
      <c r="LSP294" s="14"/>
      <c r="LSQ294" s="14"/>
      <c r="LSR294" s="15"/>
      <c r="LSS294" s="14"/>
      <c r="LST294" s="14"/>
      <c r="LSU294" s="14"/>
      <c r="LSV294" s="15"/>
      <c r="LSW294" s="14"/>
      <c r="LSX294" s="14"/>
      <c r="LSY294" s="14"/>
      <c r="LSZ294" s="15"/>
      <c r="LTA294" s="14"/>
      <c r="LTB294" s="14"/>
      <c r="LTC294" s="14"/>
      <c r="LTD294" s="15"/>
      <c r="LTE294" s="14"/>
      <c r="LTF294" s="14"/>
      <c r="LTG294" s="14"/>
      <c r="LTH294" s="15"/>
      <c r="LTI294" s="14"/>
      <c r="LTJ294" s="14"/>
      <c r="LTK294" s="14"/>
      <c r="LTL294" s="15"/>
      <c r="LTM294" s="14"/>
      <c r="LTN294" s="14"/>
      <c r="LTO294" s="14"/>
      <c r="LTP294" s="15"/>
      <c r="LTQ294" s="14"/>
      <c r="LTR294" s="14"/>
      <c r="LTS294" s="14"/>
      <c r="LTT294" s="15"/>
      <c r="LTU294" s="14"/>
      <c r="LTV294" s="14"/>
      <c r="LTW294" s="14"/>
      <c r="LTX294" s="15"/>
      <c r="LTY294" s="14"/>
      <c r="LTZ294" s="14"/>
      <c r="LUA294" s="14"/>
      <c r="LUB294" s="15"/>
      <c r="LUC294" s="14"/>
      <c r="LUD294" s="14"/>
      <c r="LUE294" s="14"/>
      <c r="LUF294" s="15"/>
      <c r="LUG294" s="14"/>
      <c r="LUH294" s="14"/>
      <c r="LUI294" s="14"/>
      <c r="LUJ294" s="15"/>
      <c r="LUK294" s="14"/>
      <c r="LUL294" s="14"/>
      <c r="LUM294" s="14"/>
      <c r="LUN294" s="15"/>
      <c r="LUO294" s="14"/>
      <c r="LUP294" s="14"/>
      <c r="LUQ294" s="14"/>
      <c r="LUR294" s="15"/>
      <c r="LUS294" s="14"/>
      <c r="LUT294" s="14"/>
      <c r="LUU294" s="14"/>
      <c r="LUV294" s="15"/>
      <c r="LUW294" s="14"/>
      <c r="LUX294" s="14"/>
      <c r="LUY294" s="14"/>
      <c r="LUZ294" s="15"/>
      <c r="LVA294" s="14"/>
      <c r="LVB294" s="14"/>
      <c r="LVC294" s="14"/>
      <c r="LVD294" s="15"/>
      <c r="LVE294" s="14"/>
      <c r="LVF294" s="14"/>
      <c r="LVG294" s="14"/>
      <c r="LVH294" s="15"/>
      <c r="LVI294" s="14"/>
      <c r="LVJ294" s="14"/>
      <c r="LVK294" s="14"/>
      <c r="LVL294" s="15"/>
      <c r="LVM294" s="14"/>
      <c r="LVN294" s="14"/>
      <c r="LVO294" s="14"/>
      <c r="LVP294" s="15"/>
      <c r="LVQ294" s="14"/>
      <c r="LVR294" s="14"/>
      <c r="LVS294" s="14"/>
      <c r="LVT294" s="15"/>
      <c r="LVU294" s="14"/>
      <c r="LVV294" s="14"/>
      <c r="LVW294" s="14"/>
      <c r="LVX294" s="15"/>
      <c r="LVY294" s="14"/>
      <c r="LVZ294" s="14"/>
      <c r="LWA294" s="14"/>
      <c r="LWB294" s="15"/>
      <c r="LWC294" s="14"/>
      <c r="LWD294" s="14"/>
      <c r="LWE294" s="14"/>
      <c r="LWF294" s="15"/>
      <c r="LWG294" s="14"/>
      <c r="LWH294" s="14"/>
      <c r="LWI294" s="14"/>
      <c r="LWJ294" s="15"/>
      <c r="LWK294" s="14"/>
      <c r="LWL294" s="14"/>
      <c r="LWM294" s="14"/>
      <c r="LWN294" s="15"/>
      <c r="LWO294" s="14"/>
      <c r="LWP294" s="14"/>
      <c r="LWQ294" s="14"/>
      <c r="LWR294" s="15"/>
      <c r="LWS294" s="14"/>
      <c r="LWT294" s="14"/>
      <c r="LWU294" s="14"/>
      <c r="LWV294" s="15"/>
      <c r="LWW294" s="14"/>
      <c r="LWX294" s="14"/>
      <c r="LWY294" s="14"/>
      <c r="LWZ294" s="15"/>
      <c r="LXA294" s="14"/>
      <c r="LXB294" s="14"/>
      <c r="LXC294" s="14"/>
      <c r="LXD294" s="15"/>
      <c r="LXE294" s="14"/>
      <c r="LXF294" s="14"/>
      <c r="LXG294" s="14"/>
      <c r="LXH294" s="15"/>
      <c r="LXI294" s="14"/>
      <c r="LXJ294" s="14"/>
      <c r="LXK294" s="14"/>
      <c r="LXL294" s="15"/>
      <c r="LXM294" s="14"/>
      <c r="LXN294" s="14"/>
      <c r="LXO294" s="14"/>
      <c r="LXP294" s="15"/>
      <c r="LXQ294" s="14"/>
      <c r="LXR294" s="14"/>
      <c r="LXS294" s="14"/>
      <c r="LXT294" s="15"/>
      <c r="LXU294" s="14"/>
      <c r="LXV294" s="14"/>
      <c r="LXW294" s="14"/>
      <c r="LXX294" s="15"/>
      <c r="LXY294" s="14"/>
      <c r="LXZ294" s="14"/>
      <c r="LYA294" s="14"/>
      <c r="LYB294" s="15"/>
      <c r="LYC294" s="14"/>
      <c r="LYD294" s="14"/>
      <c r="LYE294" s="14"/>
      <c r="LYF294" s="15"/>
      <c r="LYG294" s="14"/>
      <c r="LYH294" s="14"/>
      <c r="LYI294" s="14"/>
      <c r="LYJ294" s="15"/>
      <c r="LYK294" s="14"/>
      <c r="LYL294" s="14"/>
      <c r="LYM294" s="14"/>
      <c r="LYN294" s="15"/>
      <c r="LYO294" s="14"/>
      <c r="LYP294" s="14"/>
      <c r="LYQ294" s="14"/>
      <c r="LYR294" s="15"/>
      <c r="LYS294" s="14"/>
      <c r="LYT294" s="14"/>
      <c r="LYU294" s="14"/>
      <c r="LYV294" s="15"/>
      <c r="LYW294" s="14"/>
      <c r="LYX294" s="14"/>
      <c r="LYY294" s="14"/>
      <c r="LYZ294" s="15"/>
      <c r="LZA294" s="14"/>
      <c r="LZB294" s="14"/>
      <c r="LZC294" s="14"/>
      <c r="LZD294" s="15"/>
      <c r="LZE294" s="14"/>
      <c r="LZF294" s="14"/>
      <c r="LZG294" s="14"/>
      <c r="LZH294" s="15"/>
      <c r="LZI294" s="14"/>
      <c r="LZJ294" s="14"/>
      <c r="LZK294" s="14"/>
      <c r="LZL294" s="15"/>
      <c r="LZM294" s="14"/>
      <c r="LZN294" s="14"/>
      <c r="LZO294" s="14"/>
      <c r="LZP294" s="15"/>
      <c r="LZQ294" s="14"/>
      <c r="LZR294" s="14"/>
      <c r="LZS294" s="14"/>
      <c r="LZT294" s="15"/>
      <c r="LZU294" s="14"/>
      <c r="LZV294" s="14"/>
      <c r="LZW294" s="14"/>
      <c r="LZX294" s="15"/>
      <c r="LZY294" s="14"/>
      <c r="LZZ294" s="14"/>
      <c r="MAA294" s="14"/>
      <c r="MAB294" s="15"/>
      <c r="MAC294" s="14"/>
      <c r="MAD294" s="14"/>
      <c r="MAE294" s="14"/>
      <c r="MAF294" s="15"/>
      <c r="MAG294" s="14"/>
      <c r="MAH294" s="14"/>
      <c r="MAI294" s="14"/>
      <c r="MAJ294" s="15"/>
      <c r="MAK294" s="14"/>
      <c r="MAL294" s="14"/>
      <c r="MAM294" s="14"/>
      <c r="MAN294" s="15"/>
      <c r="MAO294" s="14"/>
      <c r="MAP294" s="14"/>
      <c r="MAQ294" s="14"/>
      <c r="MAR294" s="15"/>
      <c r="MAS294" s="14"/>
      <c r="MAT294" s="14"/>
      <c r="MAU294" s="14"/>
      <c r="MAV294" s="15"/>
      <c r="MAW294" s="14"/>
      <c r="MAX294" s="14"/>
      <c r="MAY294" s="14"/>
      <c r="MAZ294" s="15"/>
      <c r="MBA294" s="14"/>
      <c r="MBB294" s="14"/>
      <c r="MBC294" s="14"/>
      <c r="MBD294" s="15"/>
      <c r="MBE294" s="14"/>
      <c r="MBF294" s="14"/>
      <c r="MBG294" s="14"/>
      <c r="MBH294" s="15"/>
      <c r="MBI294" s="14"/>
      <c r="MBJ294" s="14"/>
      <c r="MBK294" s="14"/>
      <c r="MBL294" s="15"/>
      <c r="MBM294" s="14"/>
      <c r="MBN294" s="14"/>
      <c r="MBO294" s="14"/>
      <c r="MBP294" s="15"/>
      <c r="MBQ294" s="14"/>
      <c r="MBR294" s="14"/>
      <c r="MBS294" s="14"/>
      <c r="MBT294" s="15"/>
      <c r="MBU294" s="14"/>
      <c r="MBV294" s="14"/>
      <c r="MBW294" s="14"/>
      <c r="MBX294" s="15"/>
      <c r="MBY294" s="14"/>
      <c r="MBZ294" s="14"/>
      <c r="MCA294" s="14"/>
      <c r="MCB294" s="15"/>
      <c r="MCC294" s="14"/>
      <c r="MCD294" s="14"/>
      <c r="MCE294" s="14"/>
      <c r="MCF294" s="15"/>
      <c r="MCG294" s="14"/>
      <c r="MCH294" s="14"/>
      <c r="MCI294" s="14"/>
      <c r="MCJ294" s="15"/>
      <c r="MCK294" s="14"/>
      <c r="MCL294" s="14"/>
      <c r="MCM294" s="14"/>
      <c r="MCN294" s="15"/>
      <c r="MCO294" s="14"/>
      <c r="MCP294" s="14"/>
      <c r="MCQ294" s="14"/>
      <c r="MCR294" s="15"/>
      <c r="MCS294" s="14"/>
      <c r="MCT294" s="14"/>
      <c r="MCU294" s="14"/>
      <c r="MCV294" s="15"/>
      <c r="MCW294" s="14"/>
      <c r="MCX294" s="14"/>
      <c r="MCY294" s="14"/>
      <c r="MCZ294" s="15"/>
      <c r="MDA294" s="14"/>
      <c r="MDB294" s="14"/>
      <c r="MDC294" s="14"/>
      <c r="MDD294" s="15"/>
      <c r="MDE294" s="14"/>
      <c r="MDF294" s="14"/>
      <c r="MDG294" s="14"/>
      <c r="MDH294" s="15"/>
      <c r="MDI294" s="14"/>
      <c r="MDJ294" s="14"/>
      <c r="MDK294" s="14"/>
      <c r="MDL294" s="15"/>
      <c r="MDM294" s="14"/>
      <c r="MDN294" s="14"/>
      <c r="MDO294" s="14"/>
      <c r="MDP294" s="15"/>
      <c r="MDQ294" s="14"/>
      <c r="MDR294" s="14"/>
      <c r="MDS294" s="14"/>
      <c r="MDT294" s="15"/>
      <c r="MDU294" s="14"/>
      <c r="MDV294" s="14"/>
      <c r="MDW294" s="14"/>
      <c r="MDX294" s="15"/>
      <c r="MDY294" s="14"/>
      <c r="MDZ294" s="14"/>
      <c r="MEA294" s="14"/>
      <c r="MEB294" s="15"/>
      <c r="MEC294" s="14"/>
      <c r="MED294" s="14"/>
      <c r="MEE294" s="14"/>
      <c r="MEF294" s="15"/>
      <c r="MEG294" s="14"/>
      <c r="MEH294" s="14"/>
      <c r="MEI294" s="14"/>
      <c r="MEJ294" s="15"/>
      <c r="MEK294" s="14"/>
      <c r="MEL294" s="14"/>
      <c r="MEM294" s="14"/>
      <c r="MEN294" s="15"/>
      <c r="MEO294" s="14"/>
      <c r="MEP294" s="14"/>
      <c r="MEQ294" s="14"/>
      <c r="MER294" s="15"/>
      <c r="MES294" s="14"/>
      <c r="MET294" s="14"/>
      <c r="MEU294" s="14"/>
      <c r="MEV294" s="15"/>
      <c r="MEW294" s="14"/>
      <c r="MEX294" s="14"/>
      <c r="MEY294" s="14"/>
      <c r="MEZ294" s="15"/>
      <c r="MFA294" s="14"/>
      <c r="MFB294" s="14"/>
      <c r="MFC294" s="14"/>
      <c r="MFD294" s="15"/>
      <c r="MFE294" s="14"/>
      <c r="MFF294" s="14"/>
      <c r="MFG294" s="14"/>
      <c r="MFH294" s="15"/>
      <c r="MFI294" s="14"/>
      <c r="MFJ294" s="14"/>
      <c r="MFK294" s="14"/>
      <c r="MFL294" s="15"/>
      <c r="MFM294" s="14"/>
      <c r="MFN294" s="14"/>
      <c r="MFO294" s="14"/>
      <c r="MFP294" s="15"/>
      <c r="MFQ294" s="14"/>
      <c r="MFR294" s="14"/>
      <c r="MFS294" s="14"/>
      <c r="MFT294" s="15"/>
      <c r="MFU294" s="14"/>
      <c r="MFV294" s="14"/>
      <c r="MFW294" s="14"/>
      <c r="MFX294" s="15"/>
      <c r="MFY294" s="14"/>
      <c r="MFZ294" s="14"/>
      <c r="MGA294" s="14"/>
      <c r="MGB294" s="15"/>
      <c r="MGC294" s="14"/>
      <c r="MGD294" s="14"/>
      <c r="MGE294" s="14"/>
      <c r="MGF294" s="15"/>
      <c r="MGG294" s="14"/>
      <c r="MGH294" s="14"/>
      <c r="MGI294" s="14"/>
      <c r="MGJ294" s="15"/>
      <c r="MGK294" s="14"/>
      <c r="MGL294" s="14"/>
      <c r="MGM294" s="14"/>
      <c r="MGN294" s="15"/>
      <c r="MGO294" s="14"/>
      <c r="MGP294" s="14"/>
      <c r="MGQ294" s="14"/>
      <c r="MGR294" s="15"/>
      <c r="MGS294" s="14"/>
      <c r="MGT294" s="14"/>
      <c r="MGU294" s="14"/>
      <c r="MGV294" s="15"/>
      <c r="MGW294" s="14"/>
      <c r="MGX294" s="14"/>
      <c r="MGY294" s="14"/>
      <c r="MGZ294" s="15"/>
      <c r="MHA294" s="14"/>
      <c r="MHB294" s="14"/>
      <c r="MHC294" s="14"/>
      <c r="MHD294" s="15"/>
      <c r="MHE294" s="14"/>
      <c r="MHF294" s="14"/>
      <c r="MHG294" s="14"/>
      <c r="MHH294" s="15"/>
      <c r="MHI294" s="14"/>
      <c r="MHJ294" s="14"/>
      <c r="MHK294" s="14"/>
      <c r="MHL294" s="15"/>
      <c r="MHM294" s="14"/>
      <c r="MHN294" s="14"/>
      <c r="MHO294" s="14"/>
      <c r="MHP294" s="15"/>
      <c r="MHQ294" s="14"/>
      <c r="MHR294" s="14"/>
      <c r="MHS294" s="14"/>
      <c r="MHT294" s="15"/>
      <c r="MHU294" s="14"/>
      <c r="MHV294" s="14"/>
      <c r="MHW294" s="14"/>
      <c r="MHX294" s="15"/>
      <c r="MHY294" s="14"/>
      <c r="MHZ294" s="14"/>
      <c r="MIA294" s="14"/>
      <c r="MIB294" s="15"/>
      <c r="MIC294" s="14"/>
      <c r="MID294" s="14"/>
      <c r="MIE294" s="14"/>
      <c r="MIF294" s="15"/>
      <c r="MIG294" s="14"/>
      <c r="MIH294" s="14"/>
      <c r="MII294" s="14"/>
      <c r="MIJ294" s="15"/>
      <c r="MIK294" s="14"/>
      <c r="MIL294" s="14"/>
      <c r="MIM294" s="14"/>
      <c r="MIN294" s="15"/>
      <c r="MIO294" s="14"/>
      <c r="MIP294" s="14"/>
      <c r="MIQ294" s="14"/>
      <c r="MIR294" s="15"/>
      <c r="MIS294" s="14"/>
      <c r="MIT294" s="14"/>
      <c r="MIU294" s="14"/>
      <c r="MIV294" s="15"/>
      <c r="MIW294" s="14"/>
      <c r="MIX294" s="14"/>
      <c r="MIY294" s="14"/>
      <c r="MIZ294" s="15"/>
      <c r="MJA294" s="14"/>
      <c r="MJB294" s="14"/>
      <c r="MJC294" s="14"/>
      <c r="MJD294" s="15"/>
      <c r="MJE294" s="14"/>
      <c r="MJF294" s="14"/>
      <c r="MJG294" s="14"/>
      <c r="MJH294" s="15"/>
      <c r="MJI294" s="14"/>
      <c r="MJJ294" s="14"/>
      <c r="MJK294" s="14"/>
      <c r="MJL294" s="15"/>
      <c r="MJM294" s="14"/>
      <c r="MJN294" s="14"/>
      <c r="MJO294" s="14"/>
      <c r="MJP294" s="15"/>
      <c r="MJQ294" s="14"/>
      <c r="MJR294" s="14"/>
      <c r="MJS294" s="14"/>
      <c r="MJT294" s="15"/>
      <c r="MJU294" s="14"/>
      <c r="MJV294" s="14"/>
      <c r="MJW294" s="14"/>
      <c r="MJX294" s="15"/>
      <c r="MJY294" s="14"/>
      <c r="MJZ294" s="14"/>
      <c r="MKA294" s="14"/>
      <c r="MKB294" s="15"/>
      <c r="MKC294" s="14"/>
      <c r="MKD294" s="14"/>
      <c r="MKE294" s="14"/>
      <c r="MKF294" s="15"/>
      <c r="MKG294" s="14"/>
      <c r="MKH294" s="14"/>
      <c r="MKI294" s="14"/>
      <c r="MKJ294" s="15"/>
      <c r="MKK294" s="14"/>
      <c r="MKL294" s="14"/>
      <c r="MKM294" s="14"/>
      <c r="MKN294" s="15"/>
      <c r="MKO294" s="14"/>
      <c r="MKP294" s="14"/>
      <c r="MKQ294" s="14"/>
      <c r="MKR294" s="15"/>
      <c r="MKS294" s="14"/>
      <c r="MKT294" s="14"/>
      <c r="MKU294" s="14"/>
      <c r="MKV294" s="15"/>
      <c r="MKW294" s="14"/>
      <c r="MKX294" s="14"/>
      <c r="MKY294" s="14"/>
      <c r="MKZ294" s="15"/>
      <c r="MLA294" s="14"/>
      <c r="MLB294" s="14"/>
      <c r="MLC294" s="14"/>
      <c r="MLD294" s="15"/>
      <c r="MLE294" s="14"/>
      <c r="MLF294" s="14"/>
      <c r="MLG294" s="14"/>
      <c r="MLH294" s="15"/>
      <c r="MLI294" s="14"/>
      <c r="MLJ294" s="14"/>
      <c r="MLK294" s="14"/>
      <c r="MLL294" s="15"/>
      <c r="MLM294" s="14"/>
      <c r="MLN294" s="14"/>
      <c r="MLO294" s="14"/>
      <c r="MLP294" s="15"/>
      <c r="MLQ294" s="14"/>
      <c r="MLR294" s="14"/>
      <c r="MLS294" s="14"/>
      <c r="MLT294" s="15"/>
      <c r="MLU294" s="14"/>
      <c r="MLV294" s="14"/>
      <c r="MLW294" s="14"/>
      <c r="MLX294" s="15"/>
      <c r="MLY294" s="14"/>
      <c r="MLZ294" s="14"/>
      <c r="MMA294" s="14"/>
      <c r="MMB294" s="15"/>
      <c r="MMC294" s="14"/>
      <c r="MMD294" s="14"/>
      <c r="MME294" s="14"/>
      <c r="MMF294" s="15"/>
      <c r="MMG294" s="14"/>
      <c r="MMH294" s="14"/>
      <c r="MMI294" s="14"/>
      <c r="MMJ294" s="15"/>
      <c r="MMK294" s="14"/>
      <c r="MML294" s="14"/>
      <c r="MMM294" s="14"/>
      <c r="MMN294" s="15"/>
      <c r="MMO294" s="14"/>
      <c r="MMP294" s="14"/>
      <c r="MMQ294" s="14"/>
      <c r="MMR294" s="15"/>
      <c r="MMS294" s="14"/>
      <c r="MMT294" s="14"/>
      <c r="MMU294" s="14"/>
      <c r="MMV294" s="15"/>
      <c r="MMW294" s="14"/>
      <c r="MMX294" s="14"/>
      <c r="MMY294" s="14"/>
      <c r="MMZ294" s="15"/>
      <c r="MNA294" s="14"/>
      <c r="MNB294" s="14"/>
      <c r="MNC294" s="14"/>
      <c r="MND294" s="15"/>
      <c r="MNE294" s="14"/>
      <c r="MNF294" s="14"/>
      <c r="MNG294" s="14"/>
      <c r="MNH294" s="15"/>
      <c r="MNI294" s="14"/>
      <c r="MNJ294" s="14"/>
      <c r="MNK294" s="14"/>
      <c r="MNL294" s="15"/>
      <c r="MNM294" s="14"/>
      <c r="MNN294" s="14"/>
      <c r="MNO294" s="14"/>
      <c r="MNP294" s="15"/>
      <c r="MNQ294" s="14"/>
      <c r="MNR294" s="14"/>
      <c r="MNS294" s="14"/>
      <c r="MNT294" s="15"/>
      <c r="MNU294" s="14"/>
      <c r="MNV294" s="14"/>
      <c r="MNW294" s="14"/>
      <c r="MNX294" s="15"/>
      <c r="MNY294" s="14"/>
      <c r="MNZ294" s="14"/>
      <c r="MOA294" s="14"/>
      <c r="MOB294" s="15"/>
      <c r="MOC294" s="14"/>
      <c r="MOD294" s="14"/>
      <c r="MOE294" s="14"/>
      <c r="MOF294" s="15"/>
      <c r="MOG294" s="14"/>
      <c r="MOH294" s="14"/>
      <c r="MOI294" s="14"/>
      <c r="MOJ294" s="15"/>
      <c r="MOK294" s="14"/>
      <c r="MOL294" s="14"/>
      <c r="MOM294" s="14"/>
      <c r="MON294" s="15"/>
      <c r="MOO294" s="14"/>
      <c r="MOP294" s="14"/>
      <c r="MOQ294" s="14"/>
      <c r="MOR294" s="15"/>
      <c r="MOS294" s="14"/>
      <c r="MOT294" s="14"/>
      <c r="MOU294" s="14"/>
      <c r="MOV294" s="15"/>
      <c r="MOW294" s="14"/>
      <c r="MOX294" s="14"/>
      <c r="MOY294" s="14"/>
      <c r="MOZ294" s="15"/>
      <c r="MPA294" s="14"/>
      <c r="MPB294" s="14"/>
      <c r="MPC294" s="14"/>
      <c r="MPD294" s="15"/>
      <c r="MPE294" s="14"/>
      <c r="MPF294" s="14"/>
      <c r="MPG294" s="14"/>
      <c r="MPH294" s="15"/>
      <c r="MPI294" s="14"/>
      <c r="MPJ294" s="14"/>
      <c r="MPK294" s="14"/>
      <c r="MPL294" s="15"/>
      <c r="MPM294" s="14"/>
      <c r="MPN294" s="14"/>
      <c r="MPO294" s="14"/>
      <c r="MPP294" s="15"/>
      <c r="MPQ294" s="14"/>
      <c r="MPR294" s="14"/>
      <c r="MPS294" s="14"/>
      <c r="MPT294" s="15"/>
      <c r="MPU294" s="14"/>
      <c r="MPV294" s="14"/>
      <c r="MPW294" s="14"/>
      <c r="MPX294" s="15"/>
      <c r="MPY294" s="14"/>
      <c r="MPZ294" s="14"/>
      <c r="MQA294" s="14"/>
      <c r="MQB294" s="15"/>
      <c r="MQC294" s="14"/>
      <c r="MQD294" s="14"/>
      <c r="MQE294" s="14"/>
      <c r="MQF294" s="15"/>
      <c r="MQG294" s="14"/>
      <c r="MQH294" s="14"/>
      <c r="MQI294" s="14"/>
      <c r="MQJ294" s="15"/>
      <c r="MQK294" s="14"/>
      <c r="MQL294" s="14"/>
      <c r="MQM294" s="14"/>
      <c r="MQN294" s="15"/>
      <c r="MQO294" s="14"/>
      <c r="MQP294" s="14"/>
      <c r="MQQ294" s="14"/>
      <c r="MQR294" s="15"/>
      <c r="MQS294" s="14"/>
      <c r="MQT294" s="14"/>
      <c r="MQU294" s="14"/>
      <c r="MQV294" s="15"/>
      <c r="MQW294" s="14"/>
      <c r="MQX294" s="14"/>
      <c r="MQY294" s="14"/>
      <c r="MQZ294" s="15"/>
      <c r="MRA294" s="14"/>
      <c r="MRB294" s="14"/>
      <c r="MRC294" s="14"/>
      <c r="MRD294" s="15"/>
      <c r="MRE294" s="14"/>
      <c r="MRF294" s="14"/>
      <c r="MRG294" s="14"/>
      <c r="MRH294" s="15"/>
      <c r="MRI294" s="14"/>
      <c r="MRJ294" s="14"/>
      <c r="MRK294" s="14"/>
      <c r="MRL294" s="15"/>
      <c r="MRM294" s="14"/>
      <c r="MRN294" s="14"/>
      <c r="MRO294" s="14"/>
      <c r="MRP294" s="15"/>
      <c r="MRQ294" s="14"/>
      <c r="MRR294" s="14"/>
      <c r="MRS294" s="14"/>
      <c r="MRT294" s="15"/>
      <c r="MRU294" s="14"/>
      <c r="MRV294" s="14"/>
      <c r="MRW294" s="14"/>
      <c r="MRX294" s="15"/>
      <c r="MRY294" s="14"/>
      <c r="MRZ294" s="14"/>
      <c r="MSA294" s="14"/>
      <c r="MSB294" s="15"/>
      <c r="MSC294" s="14"/>
      <c r="MSD294" s="14"/>
      <c r="MSE294" s="14"/>
      <c r="MSF294" s="15"/>
      <c r="MSG294" s="14"/>
      <c r="MSH294" s="14"/>
      <c r="MSI294" s="14"/>
      <c r="MSJ294" s="15"/>
      <c r="MSK294" s="14"/>
      <c r="MSL294" s="14"/>
      <c r="MSM294" s="14"/>
      <c r="MSN294" s="15"/>
      <c r="MSO294" s="14"/>
      <c r="MSP294" s="14"/>
      <c r="MSQ294" s="14"/>
      <c r="MSR294" s="15"/>
      <c r="MSS294" s="14"/>
      <c r="MST294" s="14"/>
      <c r="MSU294" s="14"/>
      <c r="MSV294" s="15"/>
      <c r="MSW294" s="14"/>
      <c r="MSX294" s="14"/>
      <c r="MSY294" s="14"/>
      <c r="MSZ294" s="15"/>
      <c r="MTA294" s="14"/>
      <c r="MTB294" s="14"/>
      <c r="MTC294" s="14"/>
      <c r="MTD294" s="15"/>
      <c r="MTE294" s="14"/>
      <c r="MTF294" s="14"/>
      <c r="MTG294" s="14"/>
      <c r="MTH294" s="15"/>
      <c r="MTI294" s="14"/>
      <c r="MTJ294" s="14"/>
      <c r="MTK294" s="14"/>
      <c r="MTL294" s="15"/>
      <c r="MTM294" s="14"/>
      <c r="MTN294" s="14"/>
      <c r="MTO294" s="14"/>
      <c r="MTP294" s="15"/>
      <c r="MTQ294" s="14"/>
      <c r="MTR294" s="14"/>
      <c r="MTS294" s="14"/>
      <c r="MTT294" s="15"/>
      <c r="MTU294" s="14"/>
      <c r="MTV294" s="14"/>
      <c r="MTW294" s="14"/>
      <c r="MTX294" s="15"/>
      <c r="MTY294" s="14"/>
      <c r="MTZ294" s="14"/>
      <c r="MUA294" s="14"/>
      <c r="MUB294" s="15"/>
      <c r="MUC294" s="14"/>
      <c r="MUD294" s="14"/>
      <c r="MUE294" s="14"/>
      <c r="MUF294" s="15"/>
      <c r="MUG294" s="14"/>
      <c r="MUH294" s="14"/>
      <c r="MUI294" s="14"/>
      <c r="MUJ294" s="15"/>
      <c r="MUK294" s="14"/>
      <c r="MUL294" s="14"/>
      <c r="MUM294" s="14"/>
      <c r="MUN294" s="15"/>
      <c r="MUO294" s="14"/>
      <c r="MUP294" s="14"/>
      <c r="MUQ294" s="14"/>
      <c r="MUR294" s="15"/>
      <c r="MUS294" s="14"/>
      <c r="MUT294" s="14"/>
      <c r="MUU294" s="14"/>
      <c r="MUV294" s="15"/>
      <c r="MUW294" s="14"/>
      <c r="MUX294" s="14"/>
      <c r="MUY294" s="14"/>
      <c r="MUZ294" s="15"/>
      <c r="MVA294" s="14"/>
      <c r="MVB294" s="14"/>
      <c r="MVC294" s="14"/>
      <c r="MVD294" s="15"/>
      <c r="MVE294" s="14"/>
      <c r="MVF294" s="14"/>
      <c r="MVG294" s="14"/>
      <c r="MVH294" s="15"/>
      <c r="MVI294" s="14"/>
      <c r="MVJ294" s="14"/>
      <c r="MVK294" s="14"/>
      <c r="MVL294" s="15"/>
      <c r="MVM294" s="14"/>
      <c r="MVN294" s="14"/>
      <c r="MVO294" s="14"/>
      <c r="MVP294" s="15"/>
      <c r="MVQ294" s="14"/>
      <c r="MVR294" s="14"/>
      <c r="MVS294" s="14"/>
      <c r="MVT294" s="15"/>
      <c r="MVU294" s="14"/>
      <c r="MVV294" s="14"/>
      <c r="MVW294" s="14"/>
      <c r="MVX294" s="15"/>
      <c r="MVY294" s="14"/>
      <c r="MVZ294" s="14"/>
      <c r="MWA294" s="14"/>
      <c r="MWB294" s="15"/>
      <c r="MWC294" s="14"/>
      <c r="MWD294" s="14"/>
      <c r="MWE294" s="14"/>
      <c r="MWF294" s="15"/>
      <c r="MWG294" s="14"/>
      <c r="MWH294" s="14"/>
      <c r="MWI294" s="14"/>
      <c r="MWJ294" s="15"/>
      <c r="MWK294" s="14"/>
      <c r="MWL294" s="14"/>
      <c r="MWM294" s="14"/>
      <c r="MWN294" s="15"/>
      <c r="MWO294" s="14"/>
      <c r="MWP294" s="14"/>
      <c r="MWQ294" s="14"/>
      <c r="MWR294" s="15"/>
      <c r="MWS294" s="14"/>
      <c r="MWT294" s="14"/>
      <c r="MWU294" s="14"/>
      <c r="MWV294" s="15"/>
      <c r="MWW294" s="14"/>
      <c r="MWX294" s="14"/>
      <c r="MWY294" s="14"/>
      <c r="MWZ294" s="15"/>
      <c r="MXA294" s="14"/>
      <c r="MXB294" s="14"/>
      <c r="MXC294" s="14"/>
      <c r="MXD294" s="15"/>
      <c r="MXE294" s="14"/>
      <c r="MXF294" s="14"/>
      <c r="MXG294" s="14"/>
      <c r="MXH294" s="15"/>
      <c r="MXI294" s="14"/>
      <c r="MXJ294" s="14"/>
      <c r="MXK294" s="14"/>
      <c r="MXL294" s="15"/>
      <c r="MXM294" s="14"/>
      <c r="MXN294" s="14"/>
      <c r="MXO294" s="14"/>
      <c r="MXP294" s="15"/>
      <c r="MXQ294" s="14"/>
      <c r="MXR294" s="14"/>
      <c r="MXS294" s="14"/>
      <c r="MXT294" s="15"/>
      <c r="MXU294" s="14"/>
      <c r="MXV294" s="14"/>
      <c r="MXW294" s="14"/>
      <c r="MXX294" s="15"/>
      <c r="MXY294" s="14"/>
      <c r="MXZ294" s="14"/>
      <c r="MYA294" s="14"/>
      <c r="MYB294" s="15"/>
      <c r="MYC294" s="14"/>
      <c r="MYD294" s="14"/>
      <c r="MYE294" s="14"/>
      <c r="MYF294" s="15"/>
      <c r="MYG294" s="14"/>
      <c r="MYH294" s="14"/>
      <c r="MYI294" s="14"/>
      <c r="MYJ294" s="15"/>
      <c r="MYK294" s="14"/>
      <c r="MYL294" s="14"/>
      <c r="MYM294" s="14"/>
      <c r="MYN294" s="15"/>
      <c r="MYO294" s="14"/>
      <c r="MYP294" s="14"/>
      <c r="MYQ294" s="14"/>
      <c r="MYR294" s="15"/>
      <c r="MYS294" s="14"/>
      <c r="MYT294" s="14"/>
      <c r="MYU294" s="14"/>
      <c r="MYV294" s="15"/>
      <c r="MYW294" s="14"/>
      <c r="MYX294" s="14"/>
      <c r="MYY294" s="14"/>
      <c r="MYZ294" s="15"/>
      <c r="MZA294" s="14"/>
      <c r="MZB294" s="14"/>
      <c r="MZC294" s="14"/>
      <c r="MZD294" s="15"/>
      <c r="MZE294" s="14"/>
      <c r="MZF294" s="14"/>
      <c r="MZG294" s="14"/>
      <c r="MZH294" s="15"/>
      <c r="MZI294" s="14"/>
      <c r="MZJ294" s="14"/>
      <c r="MZK294" s="14"/>
      <c r="MZL294" s="15"/>
      <c r="MZM294" s="14"/>
      <c r="MZN294" s="14"/>
      <c r="MZO294" s="14"/>
      <c r="MZP294" s="15"/>
      <c r="MZQ294" s="14"/>
      <c r="MZR294" s="14"/>
      <c r="MZS294" s="14"/>
      <c r="MZT294" s="15"/>
      <c r="MZU294" s="14"/>
      <c r="MZV294" s="14"/>
      <c r="MZW294" s="14"/>
      <c r="MZX294" s="15"/>
      <c r="MZY294" s="14"/>
      <c r="MZZ294" s="14"/>
      <c r="NAA294" s="14"/>
      <c r="NAB294" s="15"/>
      <c r="NAC294" s="14"/>
      <c r="NAD294" s="14"/>
      <c r="NAE294" s="14"/>
      <c r="NAF294" s="15"/>
      <c r="NAG294" s="14"/>
      <c r="NAH294" s="14"/>
      <c r="NAI294" s="14"/>
      <c r="NAJ294" s="15"/>
      <c r="NAK294" s="14"/>
      <c r="NAL294" s="14"/>
      <c r="NAM294" s="14"/>
      <c r="NAN294" s="15"/>
      <c r="NAO294" s="14"/>
      <c r="NAP294" s="14"/>
      <c r="NAQ294" s="14"/>
      <c r="NAR294" s="15"/>
      <c r="NAS294" s="14"/>
      <c r="NAT294" s="14"/>
      <c r="NAU294" s="14"/>
      <c r="NAV294" s="15"/>
      <c r="NAW294" s="14"/>
      <c r="NAX294" s="14"/>
      <c r="NAY294" s="14"/>
      <c r="NAZ294" s="15"/>
      <c r="NBA294" s="14"/>
      <c r="NBB294" s="14"/>
      <c r="NBC294" s="14"/>
      <c r="NBD294" s="15"/>
      <c r="NBE294" s="14"/>
      <c r="NBF294" s="14"/>
      <c r="NBG294" s="14"/>
      <c r="NBH294" s="15"/>
      <c r="NBI294" s="14"/>
      <c r="NBJ294" s="14"/>
      <c r="NBK294" s="14"/>
      <c r="NBL294" s="15"/>
      <c r="NBM294" s="14"/>
      <c r="NBN294" s="14"/>
      <c r="NBO294" s="14"/>
      <c r="NBP294" s="15"/>
      <c r="NBQ294" s="14"/>
      <c r="NBR294" s="14"/>
      <c r="NBS294" s="14"/>
      <c r="NBT294" s="15"/>
      <c r="NBU294" s="14"/>
      <c r="NBV294" s="14"/>
      <c r="NBW294" s="14"/>
      <c r="NBX294" s="15"/>
      <c r="NBY294" s="14"/>
      <c r="NBZ294" s="14"/>
      <c r="NCA294" s="14"/>
      <c r="NCB294" s="15"/>
      <c r="NCC294" s="14"/>
      <c r="NCD294" s="14"/>
      <c r="NCE294" s="14"/>
      <c r="NCF294" s="15"/>
      <c r="NCG294" s="14"/>
      <c r="NCH294" s="14"/>
      <c r="NCI294" s="14"/>
      <c r="NCJ294" s="15"/>
      <c r="NCK294" s="14"/>
      <c r="NCL294" s="14"/>
      <c r="NCM294" s="14"/>
      <c r="NCN294" s="15"/>
      <c r="NCO294" s="14"/>
      <c r="NCP294" s="14"/>
      <c r="NCQ294" s="14"/>
      <c r="NCR294" s="15"/>
      <c r="NCS294" s="14"/>
      <c r="NCT294" s="14"/>
      <c r="NCU294" s="14"/>
      <c r="NCV294" s="15"/>
      <c r="NCW294" s="14"/>
      <c r="NCX294" s="14"/>
      <c r="NCY294" s="14"/>
      <c r="NCZ294" s="15"/>
      <c r="NDA294" s="14"/>
      <c r="NDB294" s="14"/>
      <c r="NDC294" s="14"/>
      <c r="NDD294" s="15"/>
      <c r="NDE294" s="14"/>
      <c r="NDF294" s="14"/>
      <c r="NDG294" s="14"/>
      <c r="NDH294" s="15"/>
      <c r="NDI294" s="14"/>
      <c r="NDJ294" s="14"/>
      <c r="NDK294" s="14"/>
      <c r="NDL294" s="15"/>
      <c r="NDM294" s="14"/>
      <c r="NDN294" s="14"/>
      <c r="NDO294" s="14"/>
      <c r="NDP294" s="15"/>
      <c r="NDQ294" s="14"/>
      <c r="NDR294" s="14"/>
      <c r="NDS294" s="14"/>
      <c r="NDT294" s="15"/>
      <c r="NDU294" s="14"/>
      <c r="NDV294" s="14"/>
      <c r="NDW294" s="14"/>
      <c r="NDX294" s="15"/>
      <c r="NDY294" s="14"/>
      <c r="NDZ294" s="14"/>
      <c r="NEA294" s="14"/>
      <c r="NEB294" s="15"/>
      <c r="NEC294" s="14"/>
      <c r="NED294" s="14"/>
      <c r="NEE294" s="14"/>
      <c r="NEF294" s="15"/>
      <c r="NEG294" s="14"/>
      <c r="NEH294" s="14"/>
      <c r="NEI294" s="14"/>
      <c r="NEJ294" s="15"/>
      <c r="NEK294" s="14"/>
      <c r="NEL294" s="14"/>
      <c r="NEM294" s="14"/>
      <c r="NEN294" s="15"/>
      <c r="NEO294" s="14"/>
      <c r="NEP294" s="14"/>
      <c r="NEQ294" s="14"/>
      <c r="NER294" s="15"/>
      <c r="NES294" s="14"/>
      <c r="NET294" s="14"/>
      <c r="NEU294" s="14"/>
      <c r="NEV294" s="15"/>
      <c r="NEW294" s="14"/>
      <c r="NEX294" s="14"/>
      <c r="NEY294" s="14"/>
      <c r="NEZ294" s="15"/>
      <c r="NFA294" s="14"/>
      <c r="NFB294" s="14"/>
      <c r="NFC294" s="14"/>
      <c r="NFD294" s="15"/>
      <c r="NFE294" s="14"/>
      <c r="NFF294" s="14"/>
      <c r="NFG294" s="14"/>
      <c r="NFH294" s="15"/>
      <c r="NFI294" s="14"/>
      <c r="NFJ294" s="14"/>
      <c r="NFK294" s="14"/>
      <c r="NFL294" s="15"/>
      <c r="NFM294" s="14"/>
      <c r="NFN294" s="14"/>
      <c r="NFO294" s="14"/>
      <c r="NFP294" s="15"/>
      <c r="NFQ294" s="14"/>
      <c r="NFR294" s="14"/>
      <c r="NFS294" s="14"/>
      <c r="NFT294" s="15"/>
      <c r="NFU294" s="14"/>
      <c r="NFV294" s="14"/>
      <c r="NFW294" s="14"/>
      <c r="NFX294" s="15"/>
      <c r="NFY294" s="14"/>
      <c r="NFZ294" s="14"/>
      <c r="NGA294" s="14"/>
      <c r="NGB294" s="15"/>
      <c r="NGC294" s="14"/>
      <c r="NGD294" s="14"/>
      <c r="NGE294" s="14"/>
      <c r="NGF294" s="15"/>
      <c r="NGG294" s="14"/>
      <c r="NGH294" s="14"/>
      <c r="NGI294" s="14"/>
      <c r="NGJ294" s="15"/>
      <c r="NGK294" s="14"/>
      <c r="NGL294" s="14"/>
      <c r="NGM294" s="14"/>
      <c r="NGN294" s="15"/>
      <c r="NGO294" s="14"/>
      <c r="NGP294" s="14"/>
      <c r="NGQ294" s="14"/>
      <c r="NGR294" s="15"/>
      <c r="NGS294" s="14"/>
      <c r="NGT294" s="14"/>
      <c r="NGU294" s="14"/>
      <c r="NGV294" s="15"/>
      <c r="NGW294" s="14"/>
      <c r="NGX294" s="14"/>
      <c r="NGY294" s="14"/>
      <c r="NGZ294" s="15"/>
      <c r="NHA294" s="14"/>
      <c r="NHB294" s="14"/>
      <c r="NHC294" s="14"/>
      <c r="NHD294" s="15"/>
      <c r="NHE294" s="14"/>
      <c r="NHF294" s="14"/>
      <c r="NHG294" s="14"/>
      <c r="NHH294" s="15"/>
      <c r="NHI294" s="14"/>
      <c r="NHJ294" s="14"/>
      <c r="NHK294" s="14"/>
      <c r="NHL294" s="15"/>
      <c r="NHM294" s="14"/>
      <c r="NHN294" s="14"/>
      <c r="NHO294" s="14"/>
      <c r="NHP294" s="15"/>
      <c r="NHQ294" s="14"/>
      <c r="NHR294" s="14"/>
      <c r="NHS294" s="14"/>
      <c r="NHT294" s="15"/>
      <c r="NHU294" s="14"/>
      <c r="NHV294" s="14"/>
      <c r="NHW294" s="14"/>
      <c r="NHX294" s="15"/>
      <c r="NHY294" s="14"/>
      <c r="NHZ294" s="14"/>
      <c r="NIA294" s="14"/>
      <c r="NIB294" s="15"/>
      <c r="NIC294" s="14"/>
      <c r="NID294" s="14"/>
      <c r="NIE294" s="14"/>
      <c r="NIF294" s="15"/>
      <c r="NIG294" s="14"/>
      <c r="NIH294" s="14"/>
      <c r="NII294" s="14"/>
      <c r="NIJ294" s="15"/>
      <c r="NIK294" s="14"/>
      <c r="NIL294" s="14"/>
      <c r="NIM294" s="14"/>
      <c r="NIN294" s="15"/>
      <c r="NIO294" s="14"/>
      <c r="NIP294" s="14"/>
      <c r="NIQ294" s="14"/>
      <c r="NIR294" s="15"/>
      <c r="NIS294" s="14"/>
      <c r="NIT294" s="14"/>
      <c r="NIU294" s="14"/>
      <c r="NIV294" s="15"/>
      <c r="NIW294" s="14"/>
      <c r="NIX294" s="14"/>
      <c r="NIY294" s="14"/>
      <c r="NIZ294" s="15"/>
      <c r="NJA294" s="14"/>
      <c r="NJB294" s="14"/>
      <c r="NJC294" s="14"/>
      <c r="NJD294" s="15"/>
      <c r="NJE294" s="14"/>
      <c r="NJF294" s="14"/>
      <c r="NJG294" s="14"/>
      <c r="NJH294" s="15"/>
      <c r="NJI294" s="14"/>
      <c r="NJJ294" s="14"/>
      <c r="NJK294" s="14"/>
      <c r="NJL294" s="15"/>
      <c r="NJM294" s="14"/>
      <c r="NJN294" s="14"/>
      <c r="NJO294" s="14"/>
      <c r="NJP294" s="15"/>
      <c r="NJQ294" s="14"/>
      <c r="NJR294" s="14"/>
      <c r="NJS294" s="14"/>
      <c r="NJT294" s="15"/>
      <c r="NJU294" s="14"/>
      <c r="NJV294" s="14"/>
      <c r="NJW294" s="14"/>
      <c r="NJX294" s="15"/>
      <c r="NJY294" s="14"/>
      <c r="NJZ294" s="14"/>
      <c r="NKA294" s="14"/>
      <c r="NKB294" s="15"/>
      <c r="NKC294" s="14"/>
      <c r="NKD294" s="14"/>
      <c r="NKE294" s="14"/>
      <c r="NKF294" s="15"/>
      <c r="NKG294" s="14"/>
      <c r="NKH294" s="14"/>
      <c r="NKI294" s="14"/>
      <c r="NKJ294" s="15"/>
      <c r="NKK294" s="14"/>
      <c r="NKL294" s="14"/>
      <c r="NKM294" s="14"/>
      <c r="NKN294" s="15"/>
      <c r="NKO294" s="14"/>
      <c r="NKP294" s="14"/>
      <c r="NKQ294" s="14"/>
      <c r="NKR294" s="15"/>
      <c r="NKS294" s="14"/>
      <c r="NKT294" s="14"/>
      <c r="NKU294" s="14"/>
      <c r="NKV294" s="15"/>
      <c r="NKW294" s="14"/>
      <c r="NKX294" s="14"/>
      <c r="NKY294" s="14"/>
      <c r="NKZ294" s="15"/>
      <c r="NLA294" s="14"/>
      <c r="NLB294" s="14"/>
      <c r="NLC294" s="14"/>
      <c r="NLD294" s="15"/>
      <c r="NLE294" s="14"/>
      <c r="NLF294" s="14"/>
      <c r="NLG294" s="14"/>
      <c r="NLH294" s="15"/>
      <c r="NLI294" s="14"/>
      <c r="NLJ294" s="14"/>
      <c r="NLK294" s="14"/>
      <c r="NLL294" s="15"/>
      <c r="NLM294" s="14"/>
      <c r="NLN294" s="14"/>
      <c r="NLO294" s="14"/>
      <c r="NLP294" s="15"/>
      <c r="NLQ294" s="14"/>
      <c r="NLR294" s="14"/>
      <c r="NLS294" s="14"/>
      <c r="NLT294" s="15"/>
      <c r="NLU294" s="14"/>
      <c r="NLV294" s="14"/>
      <c r="NLW294" s="14"/>
      <c r="NLX294" s="15"/>
      <c r="NLY294" s="14"/>
      <c r="NLZ294" s="14"/>
      <c r="NMA294" s="14"/>
      <c r="NMB294" s="15"/>
      <c r="NMC294" s="14"/>
      <c r="NMD294" s="14"/>
      <c r="NME294" s="14"/>
      <c r="NMF294" s="15"/>
      <c r="NMG294" s="14"/>
      <c r="NMH294" s="14"/>
      <c r="NMI294" s="14"/>
      <c r="NMJ294" s="15"/>
      <c r="NMK294" s="14"/>
      <c r="NML294" s="14"/>
      <c r="NMM294" s="14"/>
      <c r="NMN294" s="15"/>
      <c r="NMO294" s="14"/>
      <c r="NMP294" s="14"/>
      <c r="NMQ294" s="14"/>
      <c r="NMR294" s="15"/>
      <c r="NMS294" s="14"/>
      <c r="NMT294" s="14"/>
      <c r="NMU294" s="14"/>
      <c r="NMV294" s="15"/>
      <c r="NMW294" s="14"/>
      <c r="NMX294" s="14"/>
      <c r="NMY294" s="14"/>
      <c r="NMZ294" s="15"/>
      <c r="NNA294" s="14"/>
      <c r="NNB294" s="14"/>
      <c r="NNC294" s="14"/>
      <c r="NND294" s="15"/>
      <c r="NNE294" s="14"/>
      <c r="NNF294" s="14"/>
      <c r="NNG294" s="14"/>
      <c r="NNH294" s="15"/>
      <c r="NNI294" s="14"/>
      <c r="NNJ294" s="14"/>
      <c r="NNK294" s="14"/>
      <c r="NNL294" s="15"/>
      <c r="NNM294" s="14"/>
      <c r="NNN294" s="14"/>
      <c r="NNO294" s="14"/>
      <c r="NNP294" s="15"/>
      <c r="NNQ294" s="14"/>
      <c r="NNR294" s="14"/>
      <c r="NNS294" s="14"/>
      <c r="NNT294" s="15"/>
      <c r="NNU294" s="14"/>
      <c r="NNV294" s="14"/>
      <c r="NNW294" s="14"/>
      <c r="NNX294" s="15"/>
      <c r="NNY294" s="14"/>
      <c r="NNZ294" s="14"/>
      <c r="NOA294" s="14"/>
      <c r="NOB294" s="15"/>
      <c r="NOC294" s="14"/>
      <c r="NOD294" s="14"/>
      <c r="NOE294" s="14"/>
      <c r="NOF294" s="15"/>
      <c r="NOG294" s="14"/>
      <c r="NOH294" s="14"/>
      <c r="NOI294" s="14"/>
      <c r="NOJ294" s="15"/>
      <c r="NOK294" s="14"/>
      <c r="NOL294" s="14"/>
      <c r="NOM294" s="14"/>
      <c r="NON294" s="15"/>
      <c r="NOO294" s="14"/>
      <c r="NOP294" s="14"/>
      <c r="NOQ294" s="14"/>
      <c r="NOR294" s="15"/>
      <c r="NOS294" s="14"/>
      <c r="NOT294" s="14"/>
      <c r="NOU294" s="14"/>
      <c r="NOV294" s="15"/>
      <c r="NOW294" s="14"/>
      <c r="NOX294" s="14"/>
      <c r="NOY294" s="14"/>
      <c r="NOZ294" s="15"/>
      <c r="NPA294" s="14"/>
      <c r="NPB294" s="14"/>
      <c r="NPC294" s="14"/>
      <c r="NPD294" s="15"/>
      <c r="NPE294" s="14"/>
      <c r="NPF294" s="14"/>
      <c r="NPG294" s="14"/>
      <c r="NPH294" s="15"/>
      <c r="NPI294" s="14"/>
      <c r="NPJ294" s="14"/>
      <c r="NPK294" s="14"/>
      <c r="NPL294" s="15"/>
      <c r="NPM294" s="14"/>
      <c r="NPN294" s="14"/>
      <c r="NPO294" s="14"/>
      <c r="NPP294" s="15"/>
      <c r="NPQ294" s="14"/>
      <c r="NPR294" s="14"/>
      <c r="NPS294" s="14"/>
      <c r="NPT294" s="15"/>
      <c r="NPU294" s="14"/>
      <c r="NPV294" s="14"/>
      <c r="NPW294" s="14"/>
      <c r="NPX294" s="15"/>
      <c r="NPY294" s="14"/>
      <c r="NPZ294" s="14"/>
      <c r="NQA294" s="14"/>
      <c r="NQB294" s="15"/>
      <c r="NQC294" s="14"/>
      <c r="NQD294" s="14"/>
      <c r="NQE294" s="14"/>
      <c r="NQF294" s="15"/>
      <c r="NQG294" s="14"/>
      <c r="NQH294" s="14"/>
      <c r="NQI294" s="14"/>
      <c r="NQJ294" s="15"/>
      <c r="NQK294" s="14"/>
      <c r="NQL294" s="14"/>
      <c r="NQM294" s="14"/>
      <c r="NQN294" s="15"/>
      <c r="NQO294" s="14"/>
      <c r="NQP294" s="14"/>
      <c r="NQQ294" s="14"/>
      <c r="NQR294" s="15"/>
      <c r="NQS294" s="14"/>
      <c r="NQT294" s="14"/>
      <c r="NQU294" s="14"/>
      <c r="NQV294" s="15"/>
      <c r="NQW294" s="14"/>
      <c r="NQX294" s="14"/>
      <c r="NQY294" s="14"/>
      <c r="NQZ294" s="15"/>
      <c r="NRA294" s="14"/>
      <c r="NRB294" s="14"/>
      <c r="NRC294" s="14"/>
      <c r="NRD294" s="15"/>
      <c r="NRE294" s="14"/>
      <c r="NRF294" s="14"/>
      <c r="NRG294" s="14"/>
      <c r="NRH294" s="15"/>
      <c r="NRI294" s="14"/>
      <c r="NRJ294" s="14"/>
      <c r="NRK294" s="14"/>
      <c r="NRL294" s="15"/>
      <c r="NRM294" s="14"/>
      <c r="NRN294" s="14"/>
      <c r="NRO294" s="14"/>
      <c r="NRP294" s="15"/>
      <c r="NRQ294" s="14"/>
      <c r="NRR294" s="14"/>
      <c r="NRS294" s="14"/>
      <c r="NRT294" s="15"/>
      <c r="NRU294" s="14"/>
      <c r="NRV294" s="14"/>
      <c r="NRW294" s="14"/>
      <c r="NRX294" s="15"/>
      <c r="NRY294" s="14"/>
      <c r="NRZ294" s="14"/>
      <c r="NSA294" s="14"/>
      <c r="NSB294" s="15"/>
      <c r="NSC294" s="14"/>
      <c r="NSD294" s="14"/>
      <c r="NSE294" s="14"/>
      <c r="NSF294" s="15"/>
      <c r="NSG294" s="14"/>
      <c r="NSH294" s="14"/>
      <c r="NSI294" s="14"/>
      <c r="NSJ294" s="15"/>
      <c r="NSK294" s="14"/>
      <c r="NSL294" s="14"/>
      <c r="NSM294" s="14"/>
      <c r="NSN294" s="15"/>
      <c r="NSO294" s="14"/>
      <c r="NSP294" s="14"/>
      <c r="NSQ294" s="14"/>
      <c r="NSR294" s="15"/>
      <c r="NSS294" s="14"/>
      <c r="NST294" s="14"/>
      <c r="NSU294" s="14"/>
      <c r="NSV294" s="15"/>
      <c r="NSW294" s="14"/>
      <c r="NSX294" s="14"/>
      <c r="NSY294" s="14"/>
      <c r="NSZ294" s="15"/>
      <c r="NTA294" s="14"/>
      <c r="NTB294" s="14"/>
      <c r="NTC294" s="14"/>
      <c r="NTD294" s="15"/>
      <c r="NTE294" s="14"/>
      <c r="NTF294" s="14"/>
      <c r="NTG294" s="14"/>
      <c r="NTH294" s="15"/>
      <c r="NTI294" s="14"/>
      <c r="NTJ294" s="14"/>
      <c r="NTK294" s="14"/>
      <c r="NTL294" s="15"/>
      <c r="NTM294" s="14"/>
      <c r="NTN294" s="14"/>
      <c r="NTO294" s="14"/>
      <c r="NTP294" s="15"/>
      <c r="NTQ294" s="14"/>
      <c r="NTR294" s="14"/>
      <c r="NTS294" s="14"/>
      <c r="NTT294" s="15"/>
      <c r="NTU294" s="14"/>
      <c r="NTV294" s="14"/>
      <c r="NTW294" s="14"/>
      <c r="NTX294" s="15"/>
      <c r="NTY294" s="14"/>
      <c r="NTZ294" s="14"/>
      <c r="NUA294" s="14"/>
      <c r="NUB294" s="15"/>
      <c r="NUC294" s="14"/>
      <c r="NUD294" s="14"/>
      <c r="NUE294" s="14"/>
      <c r="NUF294" s="15"/>
      <c r="NUG294" s="14"/>
      <c r="NUH294" s="14"/>
      <c r="NUI294" s="14"/>
      <c r="NUJ294" s="15"/>
      <c r="NUK294" s="14"/>
      <c r="NUL294" s="14"/>
      <c r="NUM294" s="14"/>
      <c r="NUN294" s="15"/>
      <c r="NUO294" s="14"/>
      <c r="NUP294" s="14"/>
      <c r="NUQ294" s="14"/>
      <c r="NUR294" s="15"/>
      <c r="NUS294" s="14"/>
      <c r="NUT294" s="14"/>
      <c r="NUU294" s="14"/>
      <c r="NUV294" s="15"/>
      <c r="NUW294" s="14"/>
      <c r="NUX294" s="14"/>
      <c r="NUY294" s="14"/>
      <c r="NUZ294" s="15"/>
      <c r="NVA294" s="14"/>
      <c r="NVB294" s="14"/>
      <c r="NVC294" s="14"/>
      <c r="NVD294" s="15"/>
      <c r="NVE294" s="14"/>
      <c r="NVF294" s="14"/>
      <c r="NVG294" s="14"/>
      <c r="NVH294" s="15"/>
      <c r="NVI294" s="14"/>
      <c r="NVJ294" s="14"/>
      <c r="NVK294" s="14"/>
      <c r="NVL294" s="15"/>
      <c r="NVM294" s="14"/>
      <c r="NVN294" s="14"/>
      <c r="NVO294" s="14"/>
      <c r="NVP294" s="15"/>
      <c r="NVQ294" s="14"/>
      <c r="NVR294" s="14"/>
      <c r="NVS294" s="14"/>
      <c r="NVT294" s="15"/>
      <c r="NVU294" s="14"/>
      <c r="NVV294" s="14"/>
      <c r="NVW294" s="14"/>
      <c r="NVX294" s="15"/>
      <c r="NVY294" s="14"/>
      <c r="NVZ294" s="14"/>
      <c r="NWA294" s="14"/>
      <c r="NWB294" s="15"/>
      <c r="NWC294" s="14"/>
      <c r="NWD294" s="14"/>
      <c r="NWE294" s="14"/>
      <c r="NWF294" s="15"/>
      <c r="NWG294" s="14"/>
      <c r="NWH294" s="14"/>
      <c r="NWI294" s="14"/>
      <c r="NWJ294" s="15"/>
      <c r="NWK294" s="14"/>
      <c r="NWL294" s="14"/>
      <c r="NWM294" s="14"/>
      <c r="NWN294" s="15"/>
      <c r="NWO294" s="14"/>
      <c r="NWP294" s="14"/>
      <c r="NWQ294" s="14"/>
      <c r="NWR294" s="15"/>
      <c r="NWS294" s="14"/>
      <c r="NWT294" s="14"/>
      <c r="NWU294" s="14"/>
      <c r="NWV294" s="15"/>
      <c r="NWW294" s="14"/>
      <c r="NWX294" s="14"/>
      <c r="NWY294" s="14"/>
      <c r="NWZ294" s="15"/>
      <c r="NXA294" s="14"/>
      <c r="NXB294" s="14"/>
      <c r="NXC294" s="14"/>
      <c r="NXD294" s="15"/>
      <c r="NXE294" s="14"/>
      <c r="NXF294" s="14"/>
      <c r="NXG294" s="14"/>
      <c r="NXH294" s="15"/>
      <c r="NXI294" s="14"/>
      <c r="NXJ294" s="14"/>
      <c r="NXK294" s="14"/>
      <c r="NXL294" s="15"/>
      <c r="NXM294" s="14"/>
      <c r="NXN294" s="14"/>
      <c r="NXO294" s="14"/>
      <c r="NXP294" s="15"/>
      <c r="NXQ294" s="14"/>
      <c r="NXR294" s="14"/>
      <c r="NXS294" s="14"/>
      <c r="NXT294" s="15"/>
      <c r="NXU294" s="14"/>
      <c r="NXV294" s="14"/>
      <c r="NXW294" s="14"/>
      <c r="NXX294" s="15"/>
      <c r="NXY294" s="14"/>
      <c r="NXZ294" s="14"/>
      <c r="NYA294" s="14"/>
      <c r="NYB294" s="15"/>
      <c r="NYC294" s="14"/>
      <c r="NYD294" s="14"/>
      <c r="NYE294" s="14"/>
      <c r="NYF294" s="15"/>
      <c r="NYG294" s="14"/>
      <c r="NYH294" s="14"/>
      <c r="NYI294" s="14"/>
      <c r="NYJ294" s="15"/>
      <c r="NYK294" s="14"/>
      <c r="NYL294" s="14"/>
      <c r="NYM294" s="14"/>
      <c r="NYN294" s="15"/>
      <c r="NYO294" s="14"/>
      <c r="NYP294" s="14"/>
      <c r="NYQ294" s="14"/>
      <c r="NYR294" s="15"/>
      <c r="NYS294" s="14"/>
      <c r="NYT294" s="14"/>
      <c r="NYU294" s="14"/>
      <c r="NYV294" s="15"/>
      <c r="NYW294" s="14"/>
      <c r="NYX294" s="14"/>
      <c r="NYY294" s="14"/>
      <c r="NYZ294" s="15"/>
      <c r="NZA294" s="14"/>
      <c r="NZB294" s="14"/>
      <c r="NZC294" s="14"/>
      <c r="NZD294" s="15"/>
      <c r="NZE294" s="14"/>
      <c r="NZF294" s="14"/>
      <c r="NZG294" s="14"/>
      <c r="NZH294" s="15"/>
      <c r="NZI294" s="14"/>
      <c r="NZJ294" s="14"/>
      <c r="NZK294" s="14"/>
      <c r="NZL294" s="15"/>
      <c r="NZM294" s="14"/>
      <c r="NZN294" s="14"/>
      <c r="NZO294" s="14"/>
      <c r="NZP294" s="15"/>
      <c r="NZQ294" s="14"/>
      <c r="NZR294" s="14"/>
      <c r="NZS294" s="14"/>
      <c r="NZT294" s="15"/>
      <c r="NZU294" s="14"/>
      <c r="NZV294" s="14"/>
      <c r="NZW294" s="14"/>
      <c r="NZX294" s="15"/>
      <c r="NZY294" s="14"/>
      <c r="NZZ294" s="14"/>
      <c r="OAA294" s="14"/>
      <c r="OAB294" s="15"/>
      <c r="OAC294" s="14"/>
      <c r="OAD294" s="14"/>
      <c r="OAE294" s="14"/>
      <c r="OAF294" s="15"/>
      <c r="OAG294" s="14"/>
      <c r="OAH294" s="14"/>
      <c r="OAI294" s="14"/>
      <c r="OAJ294" s="15"/>
      <c r="OAK294" s="14"/>
      <c r="OAL294" s="14"/>
      <c r="OAM294" s="14"/>
      <c r="OAN294" s="15"/>
      <c r="OAO294" s="14"/>
      <c r="OAP294" s="14"/>
      <c r="OAQ294" s="14"/>
      <c r="OAR294" s="15"/>
      <c r="OAS294" s="14"/>
      <c r="OAT294" s="14"/>
      <c r="OAU294" s="14"/>
      <c r="OAV294" s="15"/>
      <c r="OAW294" s="14"/>
      <c r="OAX294" s="14"/>
      <c r="OAY294" s="14"/>
      <c r="OAZ294" s="15"/>
      <c r="OBA294" s="14"/>
      <c r="OBB294" s="14"/>
      <c r="OBC294" s="14"/>
      <c r="OBD294" s="15"/>
      <c r="OBE294" s="14"/>
      <c r="OBF294" s="14"/>
      <c r="OBG294" s="14"/>
      <c r="OBH294" s="15"/>
      <c r="OBI294" s="14"/>
      <c r="OBJ294" s="14"/>
      <c r="OBK294" s="14"/>
      <c r="OBL294" s="15"/>
      <c r="OBM294" s="14"/>
      <c r="OBN294" s="14"/>
      <c r="OBO294" s="14"/>
      <c r="OBP294" s="15"/>
      <c r="OBQ294" s="14"/>
      <c r="OBR294" s="14"/>
      <c r="OBS294" s="14"/>
      <c r="OBT294" s="15"/>
      <c r="OBU294" s="14"/>
      <c r="OBV294" s="14"/>
      <c r="OBW294" s="14"/>
      <c r="OBX294" s="15"/>
      <c r="OBY294" s="14"/>
      <c r="OBZ294" s="14"/>
      <c r="OCA294" s="14"/>
      <c r="OCB294" s="15"/>
      <c r="OCC294" s="14"/>
      <c r="OCD294" s="14"/>
      <c r="OCE294" s="14"/>
      <c r="OCF294" s="15"/>
      <c r="OCG294" s="14"/>
      <c r="OCH294" s="14"/>
      <c r="OCI294" s="14"/>
      <c r="OCJ294" s="15"/>
      <c r="OCK294" s="14"/>
      <c r="OCL294" s="14"/>
      <c r="OCM294" s="14"/>
      <c r="OCN294" s="15"/>
      <c r="OCO294" s="14"/>
      <c r="OCP294" s="14"/>
      <c r="OCQ294" s="14"/>
      <c r="OCR294" s="15"/>
      <c r="OCS294" s="14"/>
      <c r="OCT294" s="14"/>
      <c r="OCU294" s="14"/>
      <c r="OCV294" s="15"/>
      <c r="OCW294" s="14"/>
      <c r="OCX294" s="14"/>
      <c r="OCY294" s="14"/>
      <c r="OCZ294" s="15"/>
      <c r="ODA294" s="14"/>
      <c r="ODB294" s="14"/>
      <c r="ODC294" s="14"/>
      <c r="ODD294" s="15"/>
      <c r="ODE294" s="14"/>
      <c r="ODF294" s="14"/>
      <c r="ODG294" s="14"/>
      <c r="ODH294" s="15"/>
      <c r="ODI294" s="14"/>
      <c r="ODJ294" s="14"/>
      <c r="ODK294" s="14"/>
      <c r="ODL294" s="15"/>
      <c r="ODM294" s="14"/>
      <c r="ODN294" s="14"/>
      <c r="ODO294" s="14"/>
      <c r="ODP294" s="15"/>
      <c r="ODQ294" s="14"/>
      <c r="ODR294" s="14"/>
      <c r="ODS294" s="14"/>
      <c r="ODT294" s="15"/>
      <c r="ODU294" s="14"/>
      <c r="ODV294" s="14"/>
      <c r="ODW294" s="14"/>
      <c r="ODX294" s="15"/>
      <c r="ODY294" s="14"/>
      <c r="ODZ294" s="14"/>
      <c r="OEA294" s="14"/>
      <c r="OEB294" s="15"/>
      <c r="OEC294" s="14"/>
      <c r="OED294" s="14"/>
      <c r="OEE294" s="14"/>
      <c r="OEF294" s="15"/>
      <c r="OEG294" s="14"/>
      <c r="OEH294" s="14"/>
      <c r="OEI294" s="14"/>
      <c r="OEJ294" s="15"/>
      <c r="OEK294" s="14"/>
      <c r="OEL294" s="14"/>
      <c r="OEM294" s="14"/>
      <c r="OEN294" s="15"/>
      <c r="OEO294" s="14"/>
      <c r="OEP294" s="14"/>
      <c r="OEQ294" s="14"/>
      <c r="OER294" s="15"/>
      <c r="OES294" s="14"/>
      <c r="OET294" s="14"/>
      <c r="OEU294" s="14"/>
      <c r="OEV294" s="15"/>
      <c r="OEW294" s="14"/>
      <c r="OEX294" s="14"/>
      <c r="OEY294" s="14"/>
      <c r="OEZ294" s="15"/>
      <c r="OFA294" s="14"/>
      <c r="OFB294" s="14"/>
      <c r="OFC294" s="14"/>
      <c r="OFD294" s="15"/>
      <c r="OFE294" s="14"/>
      <c r="OFF294" s="14"/>
      <c r="OFG294" s="14"/>
      <c r="OFH294" s="15"/>
      <c r="OFI294" s="14"/>
      <c r="OFJ294" s="14"/>
      <c r="OFK294" s="14"/>
      <c r="OFL294" s="15"/>
      <c r="OFM294" s="14"/>
      <c r="OFN294" s="14"/>
      <c r="OFO294" s="14"/>
      <c r="OFP294" s="15"/>
      <c r="OFQ294" s="14"/>
      <c r="OFR294" s="14"/>
      <c r="OFS294" s="14"/>
      <c r="OFT294" s="15"/>
      <c r="OFU294" s="14"/>
      <c r="OFV294" s="14"/>
      <c r="OFW294" s="14"/>
      <c r="OFX294" s="15"/>
      <c r="OFY294" s="14"/>
      <c r="OFZ294" s="14"/>
      <c r="OGA294" s="14"/>
      <c r="OGB294" s="15"/>
      <c r="OGC294" s="14"/>
      <c r="OGD294" s="14"/>
      <c r="OGE294" s="14"/>
      <c r="OGF294" s="15"/>
      <c r="OGG294" s="14"/>
      <c r="OGH294" s="14"/>
      <c r="OGI294" s="14"/>
      <c r="OGJ294" s="15"/>
      <c r="OGK294" s="14"/>
      <c r="OGL294" s="14"/>
      <c r="OGM294" s="14"/>
      <c r="OGN294" s="15"/>
      <c r="OGO294" s="14"/>
      <c r="OGP294" s="14"/>
      <c r="OGQ294" s="14"/>
      <c r="OGR294" s="15"/>
      <c r="OGS294" s="14"/>
      <c r="OGT294" s="14"/>
      <c r="OGU294" s="14"/>
      <c r="OGV294" s="15"/>
      <c r="OGW294" s="14"/>
      <c r="OGX294" s="14"/>
      <c r="OGY294" s="14"/>
      <c r="OGZ294" s="15"/>
      <c r="OHA294" s="14"/>
      <c r="OHB294" s="14"/>
      <c r="OHC294" s="14"/>
      <c r="OHD294" s="15"/>
      <c r="OHE294" s="14"/>
      <c r="OHF294" s="14"/>
      <c r="OHG294" s="14"/>
      <c r="OHH294" s="15"/>
      <c r="OHI294" s="14"/>
      <c r="OHJ294" s="14"/>
      <c r="OHK294" s="14"/>
      <c r="OHL294" s="15"/>
      <c r="OHM294" s="14"/>
      <c r="OHN294" s="14"/>
      <c r="OHO294" s="14"/>
      <c r="OHP294" s="15"/>
      <c r="OHQ294" s="14"/>
      <c r="OHR294" s="14"/>
      <c r="OHS294" s="14"/>
      <c r="OHT294" s="15"/>
      <c r="OHU294" s="14"/>
      <c r="OHV294" s="14"/>
      <c r="OHW294" s="14"/>
      <c r="OHX294" s="15"/>
      <c r="OHY294" s="14"/>
      <c r="OHZ294" s="14"/>
      <c r="OIA294" s="14"/>
      <c r="OIB294" s="15"/>
      <c r="OIC294" s="14"/>
      <c r="OID294" s="14"/>
      <c r="OIE294" s="14"/>
      <c r="OIF294" s="15"/>
      <c r="OIG294" s="14"/>
      <c r="OIH294" s="14"/>
      <c r="OII294" s="14"/>
      <c r="OIJ294" s="15"/>
      <c r="OIK294" s="14"/>
      <c r="OIL294" s="14"/>
      <c r="OIM294" s="14"/>
      <c r="OIN294" s="15"/>
      <c r="OIO294" s="14"/>
      <c r="OIP294" s="14"/>
      <c r="OIQ294" s="14"/>
      <c r="OIR294" s="15"/>
      <c r="OIS294" s="14"/>
      <c r="OIT294" s="14"/>
      <c r="OIU294" s="14"/>
      <c r="OIV294" s="15"/>
      <c r="OIW294" s="14"/>
      <c r="OIX294" s="14"/>
      <c r="OIY294" s="14"/>
      <c r="OIZ294" s="15"/>
      <c r="OJA294" s="14"/>
      <c r="OJB294" s="14"/>
      <c r="OJC294" s="14"/>
      <c r="OJD294" s="15"/>
      <c r="OJE294" s="14"/>
      <c r="OJF294" s="14"/>
      <c r="OJG294" s="14"/>
      <c r="OJH294" s="15"/>
      <c r="OJI294" s="14"/>
      <c r="OJJ294" s="14"/>
      <c r="OJK294" s="14"/>
      <c r="OJL294" s="15"/>
      <c r="OJM294" s="14"/>
      <c r="OJN294" s="14"/>
      <c r="OJO294" s="14"/>
      <c r="OJP294" s="15"/>
      <c r="OJQ294" s="14"/>
      <c r="OJR294" s="14"/>
      <c r="OJS294" s="14"/>
      <c r="OJT294" s="15"/>
      <c r="OJU294" s="14"/>
      <c r="OJV294" s="14"/>
      <c r="OJW294" s="14"/>
      <c r="OJX294" s="15"/>
      <c r="OJY294" s="14"/>
      <c r="OJZ294" s="14"/>
      <c r="OKA294" s="14"/>
      <c r="OKB294" s="15"/>
      <c r="OKC294" s="14"/>
      <c r="OKD294" s="14"/>
      <c r="OKE294" s="14"/>
      <c r="OKF294" s="15"/>
      <c r="OKG294" s="14"/>
      <c r="OKH294" s="14"/>
      <c r="OKI294" s="14"/>
      <c r="OKJ294" s="15"/>
      <c r="OKK294" s="14"/>
      <c r="OKL294" s="14"/>
      <c r="OKM294" s="14"/>
      <c r="OKN294" s="15"/>
      <c r="OKO294" s="14"/>
      <c r="OKP294" s="14"/>
      <c r="OKQ294" s="14"/>
      <c r="OKR294" s="15"/>
      <c r="OKS294" s="14"/>
      <c r="OKT294" s="14"/>
      <c r="OKU294" s="14"/>
      <c r="OKV294" s="15"/>
      <c r="OKW294" s="14"/>
      <c r="OKX294" s="14"/>
      <c r="OKY294" s="14"/>
      <c r="OKZ294" s="15"/>
      <c r="OLA294" s="14"/>
      <c r="OLB294" s="14"/>
      <c r="OLC294" s="14"/>
      <c r="OLD294" s="15"/>
      <c r="OLE294" s="14"/>
      <c r="OLF294" s="14"/>
      <c r="OLG294" s="14"/>
      <c r="OLH294" s="15"/>
      <c r="OLI294" s="14"/>
      <c r="OLJ294" s="14"/>
      <c r="OLK294" s="14"/>
      <c r="OLL294" s="15"/>
      <c r="OLM294" s="14"/>
      <c r="OLN294" s="14"/>
      <c r="OLO294" s="14"/>
      <c r="OLP294" s="15"/>
      <c r="OLQ294" s="14"/>
      <c r="OLR294" s="14"/>
      <c r="OLS294" s="14"/>
      <c r="OLT294" s="15"/>
      <c r="OLU294" s="14"/>
      <c r="OLV294" s="14"/>
      <c r="OLW294" s="14"/>
      <c r="OLX294" s="15"/>
      <c r="OLY294" s="14"/>
      <c r="OLZ294" s="14"/>
      <c r="OMA294" s="14"/>
      <c r="OMB294" s="15"/>
      <c r="OMC294" s="14"/>
      <c r="OMD294" s="14"/>
      <c r="OME294" s="14"/>
      <c r="OMF294" s="15"/>
      <c r="OMG294" s="14"/>
      <c r="OMH294" s="14"/>
      <c r="OMI294" s="14"/>
      <c r="OMJ294" s="15"/>
      <c r="OMK294" s="14"/>
      <c r="OML294" s="14"/>
      <c r="OMM294" s="14"/>
      <c r="OMN294" s="15"/>
      <c r="OMO294" s="14"/>
      <c r="OMP294" s="14"/>
      <c r="OMQ294" s="14"/>
      <c r="OMR294" s="15"/>
      <c r="OMS294" s="14"/>
      <c r="OMT294" s="14"/>
      <c r="OMU294" s="14"/>
      <c r="OMV294" s="15"/>
      <c r="OMW294" s="14"/>
      <c r="OMX294" s="14"/>
      <c r="OMY294" s="14"/>
      <c r="OMZ294" s="15"/>
      <c r="ONA294" s="14"/>
      <c r="ONB294" s="14"/>
      <c r="ONC294" s="14"/>
      <c r="OND294" s="15"/>
      <c r="ONE294" s="14"/>
      <c r="ONF294" s="14"/>
      <c r="ONG294" s="14"/>
      <c r="ONH294" s="15"/>
      <c r="ONI294" s="14"/>
      <c r="ONJ294" s="14"/>
      <c r="ONK294" s="14"/>
      <c r="ONL294" s="15"/>
      <c r="ONM294" s="14"/>
      <c r="ONN294" s="14"/>
      <c r="ONO294" s="14"/>
      <c r="ONP294" s="15"/>
      <c r="ONQ294" s="14"/>
      <c r="ONR294" s="14"/>
      <c r="ONS294" s="14"/>
      <c r="ONT294" s="15"/>
      <c r="ONU294" s="14"/>
      <c r="ONV294" s="14"/>
      <c r="ONW294" s="14"/>
      <c r="ONX294" s="15"/>
      <c r="ONY294" s="14"/>
      <c r="ONZ294" s="14"/>
      <c r="OOA294" s="14"/>
      <c r="OOB294" s="15"/>
      <c r="OOC294" s="14"/>
      <c r="OOD294" s="14"/>
      <c r="OOE294" s="14"/>
      <c r="OOF294" s="15"/>
      <c r="OOG294" s="14"/>
      <c r="OOH294" s="14"/>
      <c r="OOI294" s="14"/>
      <c r="OOJ294" s="15"/>
      <c r="OOK294" s="14"/>
      <c r="OOL294" s="14"/>
      <c r="OOM294" s="14"/>
      <c r="OON294" s="15"/>
      <c r="OOO294" s="14"/>
      <c r="OOP294" s="14"/>
      <c r="OOQ294" s="14"/>
      <c r="OOR294" s="15"/>
      <c r="OOS294" s="14"/>
      <c r="OOT294" s="14"/>
      <c r="OOU294" s="14"/>
      <c r="OOV294" s="15"/>
      <c r="OOW294" s="14"/>
      <c r="OOX294" s="14"/>
      <c r="OOY294" s="14"/>
      <c r="OOZ294" s="15"/>
      <c r="OPA294" s="14"/>
      <c r="OPB294" s="14"/>
      <c r="OPC294" s="14"/>
      <c r="OPD294" s="15"/>
      <c r="OPE294" s="14"/>
      <c r="OPF294" s="14"/>
      <c r="OPG294" s="14"/>
      <c r="OPH294" s="15"/>
      <c r="OPI294" s="14"/>
      <c r="OPJ294" s="14"/>
      <c r="OPK294" s="14"/>
      <c r="OPL294" s="15"/>
      <c r="OPM294" s="14"/>
      <c r="OPN294" s="14"/>
      <c r="OPO294" s="14"/>
      <c r="OPP294" s="15"/>
      <c r="OPQ294" s="14"/>
      <c r="OPR294" s="14"/>
      <c r="OPS294" s="14"/>
      <c r="OPT294" s="15"/>
      <c r="OPU294" s="14"/>
      <c r="OPV294" s="14"/>
      <c r="OPW294" s="14"/>
      <c r="OPX294" s="15"/>
      <c r="OPY294" s="14"/>
      <c r="OPZ294" s="14"/>
      <c r="OQA294" s="14"/>
      <c r="OQB294" s="15"/>
      <c r="OQC294" s="14"/>
      <c r="OQD294" s="14"/>
      <c r="OQE294" s="14"/>
      <c r="OQF294" s="15"/>
      <c r="OQG294" s="14"/>
      <c r="OQH294" s="14"/>
      <c r="OQI294" s="14"/>
      <c r="OQJ294" s="15"/>
      <c r="OQK294" s="14"/>
      <c r="OQL294" s="14"/>
      <c r="OQM294" s="14"/>
      <c r="OQN294" s="15"/>
      <c r="OQO294" s="14"/>
      <c r="OQP294" s="14"/>
      <c r="OQQ294" s="14"/>
      <c r="OQR294" s="15"/>
      <c r="OQS294" s="14"/>
      <c r="OQT294" s="14"/>
      <c r="OQU294" s="14"/>
      <c r="OQV294" s="15"/>
      <c r="OQW294" s="14"/>
      <c r="OQX294" s="14"/>
      <c r="OQY294" s="14"/>
      <c r="OQZ294" s="15"/>
      <c r="ORA294" s="14"/>
      <c r="ORB294" s="14"/>
      <c r="ORC294" s="14"/>
      <c r="ORD294" s="15"/>
      <c r="ORE294" s="14"/>
      <c r="ORF294" s="14"/>
      <c r="ORG294" s="14"/>
      <c r="ORH294" s="15"/>
      <c r="ORI294" s="14"/>
      <c r="ORJ294" s="14"/>
      <c r="ORK294" s="14"/>
      <c r="ORL294" s="15"/>
      <c r="ORM294" s="14"/>
      <c r="ORN294" s="14"/>
      <c r="ORO294" s="14"/>
      <c r="ORP294" s="15"/>
      <c r="ORQ294" s="14"/>
      <c r="ORR294" s="14"/>
      <c r="ORS294" s="14"/>
      <c r="ORT294" s="15"/>
      <c r="ORU294" s="14"/>
      <c r="ORV294" s="14"/>
      <c r="ORW294" s="14"/>
      <c r="ORX294" s="15"/>
      <c r="ORY294" s="14"/>
      <c r="ORZ294" s="14"/>
      <c r="OSA294" s="14"/>
      <c r="OSB294" s="15"/>
      <c r="OSC294" s="14"/>
      <c r="OSD294" s="14"/>
      <c r="OSE294" s="14"/>
      <c r="OSF294" s="15"/>
      <c r="OSG294" s="14"/>
      <c r="OSH294" s="14"/>
      <c r="OSI294" s="14"/>
      <c r="OSJ294" s="15"/>
      <c r="OSK294" s="14"/>
      <c r="OSL294" s="14"/>
      <c r="OSM294" s="14"/>
      <c r="OSN294" s="15"/>
      <c r="OSO294" s="14"/>
      <c r="OSP294" s="14"/>
      <c r="OSQ294" s="14"/>
      <c r="OSR294" s="15"/>
      <c r="OSS294" s="14"/>
      <c r="OST294" s="14"/>
      <c r="OSU294" s="14"/>
      <c r="OSV294" s="15"/>
      <c r="OSW294" s="14"/>
      <c r="OSX294" s="14"/>
      <c r="OSY294" s="14"/>
      <c r="OSZ294" s="15"/>
      <c r="OTA294" s="14"/>
      <c r="OTB294" s="14"/>
      <c r="OTC294" s="14"/>
      <c r="OTD294" s="15"/>
      <c r="OTE294" s="14"/>
      <c r="OTF294" s="14"/>
      <c r="OTG294" s="14"/>
      <c r="OTH294" s="15"/>
      <c r="OTI294" s="14"/>
      <c r="OTJ294" s="14"/>
      <c r="OTK294" s="14"/>
      <c r="OTL294" s="15"/>
      <c r="OTM294" s="14"/>
      <c r="OTN294" s="14"/>
      <c r="OTO294" s="14"/>
      <c r="OTP294" s="15"/>
      <c r="OTQ294" s="14"/>
      <c r="OTR294" s="14"/>
      <c r="OTS294" s="14"/>
      <c r="OTT294" s="15"/>
      <c r="OTU294" s="14"/>
      <c r="OTV294" s="14"/>
      <c r="OTW294" s="14"/>
      <c r="OTX294" s="15"/>
      <c r="OTY294" s="14"/>
      <c r="OTZ294" s="14"/>
      <c r="OUA294" s="14"/>
      <c r="OUB294" s="15"/>
      <c r="OUC294" s="14"/>
      <c r="OUD294" s="14"/>
      <c r="OUE294" s="14"/>
      <c r="OUF294" s="15"/>
      <c r="OUG294" s="14"/>
      <c r="OUH294" s="14"/>
      <c r="OUI294" s="14"/>
      <c r="OUJ294" s="15"/>
      <c r="OUK294" s="14"/>
      <c r="OUL294" s="14"/>
      <c r="OUM294" s="14"/>
      <c r="OUN294" s="15"/>
      <c r="OUO294" s="14"/>
      <c r="OUP294" s="14"/>
      <c r="OUQ294" s="14"/>
      <c r="OUR294" s="15"/>
      <c r="OUS294" s="14"/>
      <c r="OUT294" s="14"/>
      <c r="OUU294" s="14"/>
      <c r="OUV294" s="15"/>
      <c r="OUW294" s="14"/>
      <c r="OUX294" s="14"/>
      <c r="OUY294" s="14"/>
      <c r="OUZ294" s="15"/>
      <c r="OVA294" s="14"/>
      <c r="OVB294" s="14"/>
      <c r="OVC294" s="14"/>
      <c r="OVD294" s="15"/>
      <c r="OVE294" s="14"/>
      <c r="OVF294" s="14"/>
      <c r="OVG294" s="14"/>
      <c r="OVH294" s="15"/>
      <c r="OVI294" s="14"/>
      <c r="OVJ294" s="14"/>
      <c r="OVK294" s="14"/>
      <c r="OVL294" s="15"/>
      <c r="OVM294" s="14"/>
      <c r="OVN294" s="14"/>
      <c r="OVO294" s="14"/>
      <c r="OVP294" s="15"/>
      <c r="OVQ294" s="14"/>
      <c r="OVR294" s="14"/>
      <c r="OVS294" s="14"/>
      <c r="OVT294" s="15"/>
      <c r="OVU294" s="14"/>
      <c r="OVV294" s="14"/>
      <c r="OVW294" s="14"/>
      <c r="OVX294" s="15"/>
      <c r="OVY294" s="14"/>
      <c r="OVZ294" s="14"/>
      <c r="OWA294" s="14"/>
      <c r="OWB294" s="15"/>
      <c r="OWC294" s="14"/>
      <c r="OWD294" s="14"/>
      <c r="OWE294" s="14"/>
      <c r="OWF294" s="15"/>
      <c r="OWG294" s="14"/>
      <c r="OWH294" s="14"/>
      <c r="OWI294" s="14"/>
      <c r="OWJ294" s="15"/>
      <c r="OWK294" s="14"/>
      <c r="OWL294" s="14"/>
      <c r="OWM294" s="14"/>
      <c r="OWN294" s="15"/>
      <c r="OWO294" s="14"/>
      <c r="OWP294" s="14"/>
      <c r="OWQ294" s="14"/>
      <c r="OWR294" s="15"/>
      <c r="OWS294" s="14"/>
      <c r="OWT294" s="14"/>
      <c r="OWU294" s="14"/>
      <c r="OWV294" s="15"/>
      <c r="OWW294" s="14"/>
      <c r="OWX294" s="14"/>
      <c r="OWY294" s="14"/>
      <c r="OWZ294" s="15"/>
      <c r="OXA294" s="14"/>
      <c r="OXB294" s="14"/>
      <c r="OXC294" s="14"/>
      <c r="OXD294" s="15"/>
      <c r="OXE294" s="14"/>
      <c r="OXF294" s="14"/>
      <c r="OXG294" s="14"/>
      <c r="OXH294" s="15"/>
      <c r="OXI294" s="14"/>
      <c r="OXJ294" s="14"/>
      <c r="OXK294" s="14"/>
      <c r="OXL294" s="15"/>
      <c r="OXM294" s="14"/>
      <c r="OXN294" s="14"/>
      <c r="OXO294" s="14"/>
      <c r="OXP294" s="15"/>
      <c r="OXQ294" s="14"/>
      <c r="OXR294" s="14"/>
      <c r="OXS294" s="14"/>
      <c r="OXT294" s="15"/>
      <c r="OXU294" s="14"/>
      <c r="OXV294" s="14"/>
      <c r="OXW294" s="14"/>
      <c r="OXX294" s="15"/>
      <c r="OXY294" s="14"/>
      <c r="OXZ294" s="14"/>
      <c r="OYA294" s="14"/>
      <c r="OYB294" s="15"/>
      <c r="OYC294" s="14"/>
      <c r="OYD294" s="14"/>
      <c r="OYE294" s="14"/>
      <c r="OYF294" s="15"/>
      <c r="OYG294" s="14"/>
      <c r="OYH294" s="14"/>
      <c r="OYI294" s="14"/>
      <c r="OYJ294" s="15"/>
      <c r="OYK294" s="14"/>
      <c r="OYL294" s="14"/>
      <c r="OYM294" s="14"/>
      <c r="OYN294" s="15"/>
      <c r="OYO294" s="14"/>
      <c r="OYP294" s="14"/>
      <c r="OYQ294" s="14"/>
      <c r="OYR294" s="15"/>
      <c r="OYS294" s="14"/>
      <c r="OYT294" s="14"/>
      <c r="OYU294" s="14"/>
      <c r="OYV294" s="15"/>
      <c r="OYW294" s="14"/>
      <c r="OYX294" s="14"/>
      <c r="OYY294" s="14"/>
      <c r="OYZ294" s="15"/>
      <c r="OZA294" s="14"/>
      <c r="OZB294" s="14"/>
      <c r="OZC294" s="14"/>
      <c r="OZD294" s="15"/>
      <c r="OZE294" s="14"/>
      <c r="OZF294" s="14"/>
      <c r="OZG294" s="14"/>
      <c r="OZH294" s="15"/>
      <c r="OZI294" s="14"/>
      <c r="OZJ294" s="14"/>
      <c r="OZK294" s="14"/>
      <c r="OZL294" s="15"/>
      <c r="OZM294" s="14"/>
      <c r="OZN294" s="14"/>
      <c r="OZO294" s="14"/>
      <c r="OZP294" s="15"/>
      <c r="OZQ294" s="14"/>
      <c r="OZR294" s="14"/>
      <c r="OZS294" s="14"/>
      <c r="OZT294" s="15"/>
      <c r="OZU294" s="14"/>
      <c r="OZV294" s="14"/>
      <c r="OZW294" s="14"/>
      <c r="OZX294" s="15"/>
      <c r="OZY294" s="14"/>
      <c r="OZZ294" s="14"/>
      <c r="PAA294" s="14"/>
      <c r="PAB294" s="15"/>
      <c r="PAC294" s="14"/>
      <c r="PAD294" s="14"/>
      <c r="PAE294" s="14"/>
      <c r="PAF294" s="15"/>
      <c r="PAG294" s="14"/>
      <c r="PAH294" s="14"/>
      <c r="PAI294" s="14"/>
      <c r="PAJ294" s="15"/>
      <c r="PAK294" s="14"/>
      <c r="PAL294" s="14"/>
      <c r="PAM294" s="14"/>
      <c r="PAN294" s="15"/>
      <c r="PAO294" s="14"/>
      <c r="PAP294" s="14"/>
      <c r="PAQ294" s="14"/>
      <c r="PAR294" s="15"/>
      <c r="PAS294" s="14"/>
      <c r="PAT294" s="14"/>
      <c r="PAU294" s="14"/>
      <c r="PAV294" s="15"/>
      <c r="PAW294" s="14"/>
      <c r="PAX294" s="14"/>
      <c r="PAY294" s="14"/>
      <c r="PAZ294" s="15"/>
      <c r="PBA294" s="14"/>
      <c r="PBB294" s="14"/>
      <c r="PBC294" s="14"/>
      <c r="PBD294" s="15"/>
      <c r="PBE294" s="14"/>
      <c r="PBF294" s="14"/>
      <c r="PBG294" s="14"/>
      <c r="PBH294" s="15"/>
      <c r="PBI294" s="14"/>
      <c r="PBJ294" s="14"/>
      <c r="PBK294" s="14"/>
      <c r="PBL294" s="15"/>
      <c r="PBM294" s="14"/>
      <c r="PBN294" s="14"/>
      <c r="PBO294" s="14"/>
      <c r="PBP294" s="15"/>
      <c r="PBQ294" s="14"/>
      <c r="PBR294" s="14"/>
      <c r="PBS294" s="14"/>
      <c r="PBT294" s="15"/>
      <c r="PBU294" s="14"/>
      <c r="PBV294" s="14"/>
      <c r="PBW294" s="14"/>
      <c r="PBX294" s="15"/>
      <c r="PBY294" s="14"/>
      <c r="PBZ294" s="14"/>
      <c r="PCA294" s="14"/>
      <c r="PCB294" s="15"/>
      <c r="PCC294" s="14"/>
      <c r="PCD294" s="14"/>
      <c r="PCE294" s="14"/>
      <c r="PCF294" s="15"/>
      <c r="PCG294" s="14"/>
      <c r="PCH294" s="14"/>
      <c r="PCI294" s="14"/>
      <c r="PCJ294" s="15"/>
      <c r="PCK294" s="14"/>
      <c r="PCL294" s="14"/>
      <c r="PCM294" s="14"/>
      <c r="PCN294" s="15"/>
      <c r="PCO294" s="14"/>
      <c r="PCP294" s="14"/>
      <c r="PCQ294" s="14"/>
      <c r="PCR294" s="15"/>
      <c r="PCS294" s="14"/>
      <c r="PCT294" s="14"/>
      <c r="PCU294" s="14"/>
      <c r="PCV294" s="15"/>
      <c r="PCW294" s="14"/>
      <c r="PCX294" s="14"/>
      <c r="PCY294" s="14"/>
      <c r="PCZ294" s="15"/>
      <c r="PDA294" s="14"/>
      <c r="PDB294" s="14"/>
      <c r="PDC294" s="14"/>
      <c r="PDD294" s="15"/>
      <c r="PDE294" s="14"/>
      <c r="PDF294" s="14"/>
      <c r="PDG294" s="14"/>
      <c r="PDH294" s="15"/>
      <c r="PDI294" s="14"/>
      <c r="PDJ294" s="14"/>
      <c r="PDK294" s="14"/>
      <c r="PDL294" s="15"/>
      <c r="PDM294" s="14"/>
      <c r="PDN294" s="14"/>
      <c r="PDO294" s="14"/>
      <c r="PDP294" s="15"/>
      <c r="PDQ294" s="14"/>
      <c r="PDR294" s="14"/>
      <c r="PDS294" s="14"/>
      <c r="PDT294" s="15"/>
      <c r="PDU294" s="14"/>
      <c r="PDV294" s="14"/>
      <c r="PDW294" s="14"/>
      <c r="PDX294" s="15"/>
      <c r="PDY294" s="14"/>
      <c r="PDZ294" s="14"/>
      <c r="PEA294" s="14"/>
      <c r="PEB294" s="15"/>
      <c r="PEC294" s="14"/>
      <c r="PED294" s="14"/>
      <c r="PEE294" s="14"/>
      <c r="PEF294" s="15"/>
      <c r="PEG294" s="14"/>
      <c r="PEH294" s="14"/>
      <c r="PEI294" s="14"/>
      <c r="PEJ294" s="15"/>
      <c r="PEK294" s="14"/>
      <c r="PEL294" s="14"/>
      <c r="PEM294" s="14"/>
      <c r="PEN294" s="15"/>
      <c r="PEO294" s="14"/>
      <c r="PEP294" s="14"/>
      <c r="PEQ294" s="14"/>
      <c r="PER294" s="15"/>
      <c r="PES294" s="14"/>
      <c r="PET294" s="14"/>
      <c r="PEU294" s="14"/>
      <c r="PEV294" s="15"/>
      <c r="PEW294" s="14"/>
      <c r="PEX294" s="14"/>
      <c r="PEY294" s="14"/>
      <c r="PEZ294" s="15"/>
      <c r="PFA294" s="14"/>
      <c r="PFB294" s="14"/>
      <c r="PFC294" s="14"/>
      <c r="PFD294" s="15"/>
      <c r="PFE294" s="14"/>
      <c r="PFF294" s="14"/>
      <c r="PFG294" s="14"/>
      <c r="PFH294" s="15"/>
      <c r="PFI294" s="14"/>
      <c r="PFJ294" s="14"/>
      <c r="PFK294" s="14"/>
      <c r="PFL294" s="15"/>
      <c r="PFM294" s="14"/>
      <c r="PFN294" s="14"/>
      <c r="PFO294" s="14"/>
      <c r="PFP294" s="15"/>
      <c r="PFQ294" s="14"/>
      <c r="PFR294" s="14"/>
      <c r="PFS294" s="14"/>
      <c r="PFT294" s="15"/>
      <c r="PFU294" s="14"/>
      <c r="PFV294" s="14"/>
      <c r="PFW294" s="14"/>
      <c r="PFX294" s="15"/>
      <c r="PFY294" s="14"/>
      <c r="PFZ294" s="14"/>
      <c r="PGA294" s="14"/>
      <c r="PGB294" s="15"/>
      <c r="PGC294" s="14"/>
      <c r="PGD294" s="14"/>
      <c r="PGE294" s="14"/>
      <c r="PGF294" s="15"/>
      <c r="PGG294" s="14"/>
      <c r="PGH294" s="14"/>
      <c r="PGI294" s="14"/>
      <c r="PGJ294" s="15"/>
      <c r="PGK294" s="14"/>
      <c r="PGL294" s="14"/>
      <c r="PGM294" s="14"/>
      <c r="PGN294" s="15"/>
      <c r="PGO294" s="14"/>
      <c r="PGP294" s="14"/>
      <c r="PGQ294" s="14"/>
      <c r="PGR294" s="15"/>
      <c r="PGS294" s="14"/>
      <c r="PGT294" s="14"/>
      <c r="PGU294" s="14"/>
      <c r="PGV294" s="15"/>
      <c r="PGW294" s="14"/>
      <c r="PGX294" s="14"/>
      <c r="PGY294" s="14"/>
      <c r="PGZ294" s="15"/>
      <c r="PHA294" s="14"/>
      <c r="PHB294" s="14"/>
      <c r="PHC294" s="14"/>
      <c r="PHD294" s="15"/>
      <c r="PHE294" s="14"/>
      <c r="PHF294" s="14"/>
      <c r="PHG294" s="14"/>
      <c r="PHH294" s="15"/>
      <c r="PHI294" s="14"/>
      <c r="PHJ294" s="14"/>
      <c r="PHK294" s="14"/>
      <c r="PHL294" s="15"/>
      <c r="PHM294" s="14"/>
      <c r="PHN294" s="14"/>
      <c r="PHO294" s="14"/>
      <c r="PHP294" s="15"/>
      <c r="PHQ294" s="14"/>
      <c r="PHR294" s="14"/>
      <c r="PHS294" s="14"/>
      <c r="PHT294" s="15"/>
      <c r="PHU294" s="14"/>
      <c r="PHV294" s="14"/>
      <c r="PHW294" s="14"/>
      <c r="PHX294" s="15"/>
      <c r="PHY294" s="14"/>
      <c r="PHZ294" s="14"/>
      <c r="PIA294" s="14"/>
      <c r="PIB294" s="15"/>
      <c r="PIC294" s="14"/>
      <c r="PID294" s="14"/>
      <c r="PIE294" s="14"/>
      <c r="PIF294" s="15"/>
      <c r="PIG294" s="14"/>
      <c r="PIH294" s="14"/>
      <c r="PII294" s="14"/>
      <c r="PIJ294" s="15"/>
      <c r="PIK294" s="14"/>
      <c r="PIL294" s="14"/>
      <c r="PIM294" s="14"/>
      <c r="PIN294" s="15"/>
      <c r="PIO294" s="14"/>
      <c r="PIP294" s="14"/>
      <c r="PIQ294" s="14"/>
      <c r="PIR294" s="15"/>
      <c r="PIS294" s="14"/>
      <c r="PIT294" s="14"/>
      <c r="PIU294" s="14"/>
      <c r="PIV294" s="15"/>
      <c r="PIW294" s="14"/>
      <c r="PIX294" s="14"/>
      <c r="PIY294" s="14"/>
      <c r="PIZ294" s="15"/>
      <c r="PJA294" s="14"/>
      <c r="PJB294" s="14"/>
      <c r="PJC294" s="14"/>
      <c r="PJD294" s="15"/>
      <c r="PJE294" s="14"/>
      <c r="PJF294" s="14"/>
      <c r="PJG294" s="14"/>
      <c r="PJH294" s="15"/>
      <c r="PJI294" s="14"/>
      <c r="PJJ294" s="14"/>
      <c r="PJK294" s="14"/>
      <c r="PJL294" s="15"/>
      <c r="PJM294" s="14"/>
      <c r="PJN294" s="14"/>
      <c r="PJO294" s="14"/>
      <c r="PJP294" s="15"/>
      <c r="PJQ294" s="14"/>
      <c r="PJR294" s="14"/>
      <c r="PJS294" s="14"/>
      <c r="PJT294" s="15"/>
      <c r="PJU294" s="14"/>
      <c r="PJV294" s="14"/>
      <c r="PJW294" s="14"/>
      <c r="PJX294" s="15"/>
      <c r="PJY294" s="14"/>
      <c r="PJZ294" s="14"/>
      <c r="PKA294" s="14"/>
      <c r="PKB294" s="15"/>
      <c r="PKC294" s="14"/>
      <c r="PKD294" s="14"/>
      <c r="PKE294" s="14"/>
      <c r="PKF294" s="15"/>
      <c r="PKG294" s="14"/>
      <c r="PKH294" s="14"/>
      <c r="PKI294" s="14"/>
      <c r="PKJ294" s="15"/>
      <c r="PKK294" s="14"/>
      <c r="PKL294" s="14"/>
      <c r="PKM294" s="14"/>
      <c r="PKN294" s="15"/>
      <c r="PKO294" s="14"/>
      <c r="PKP294" s="14"/>
      <c r="PKQ294" s="14"/>
      <c r="PKR294" s="15"/>
      <c r="PKS294" s="14"/>
      <c r="PKT294" s="14"/>
      <c r="PKU294" s="14"/>
      <c r="PKV294" s="15"/>
      <c r="PKW294" s="14"/>
      <c r="PKX294" s="14"/>
      <c r="PKY294" s="14"/>
      <c r="PKZ294" s="15"/>
      <c r="PLA294" s="14"/>
      <c r="PLB294" s="14"/>
      <c r="PLC294" s="14"/>
      <c r="PLD294" s="15"/>
      <c r="PLE294" s="14"/>
      <c r="PLF294" s="14"/>
      <c r="PLG294" s="14"/>
      <c r="PLH294" s="15"/>
      <c r="PLI294" s="14"/>
      <c r="PLJ294" s="14"/>
      <c r="PLK294" s="14"/>
      <c r="PLL294" s="15"/>
      <c r="PLM294" s="14"/>
      <c r="PLN294" s="14"/>
      <c r="PLO294" s="14"/>
      <c r="PLP294" s="15"/>
      <c r="PLQ294" s="14"/>
      <c r="PLR294" s="14"/>
      <c r="PLS294" s="14"/>
      <c r="PLT294" s="15"/>
      <c r="PLU294" s="14"/>
      <c r="PLV294" s="14"/>
      <c r="PLW294" s="14"/>
      <c r="PLX294" s="15"/>
      <c r="PLY294" s="14"/>
      <c r="PLZ294" s="14"/>
      <c r="PMA294" s="14"/>
      <c r="PMB294" s="15"/>
      <c r="PMC294" s="14"/>
      <c r="PMD294" s="14"/>
      <c r="PME294" s="14"/>
      <c r="PMF294" s="15"/>
      <c r="PMG294" s="14"/>
      <c r="PMH294" s="14"/>
      <c r="PMI294" s="14"/>
      <c r="PMJ294" s="15"/>
      <c r="PMK294" s="14"/>
      <c r="PML294" s="14"/>
      <c r="PMM294" s="14"/>
      <c r="PMN294" s="15"/>
      <c r="PMO294" s="14"/>
      <c r="PMP294" s="14"/>
      <c r="PMQ294" s="14"/>
      <c r="PMR294" s="15"/>
      <c r="PMS294" s="14"/>
      <c r="PMT294" s="14"/>
      <c r="PMU294" s="14"/>
      <c r="PMV294" s="15"/>
      <c r="PMW294" s="14"/>
      <c r="PMX294" s="14"/>
      <c r="PMY294" s="14"/>
      <c r="PMZ294" s="15"/>
      <c r="PNA294" s="14"/>
      <c r="PNB294" s="14"/>
      <c r="PNC294" s="14"/>
      <c r="PND294" s="15"/>
      <c r="PNE294" s="14"/>
      <c r="PNF294" s="14"/>
      <c r="PNG294" s="14"/>
      <c r="PNH294" s="15"/>
      <c r="PNI294" s="14"/>
      <c r="PNJ294" s="14"/>
      <c r="PNK294" s="14"/>
      <c r="PNL294" s="15"/>
      <c r="PNM294" s="14"/>
      <c r="PNN294" s="14"/>
      <c r="PNO294" s="14"/>
      <c r="PNP294" s="15"/>
      <c r="PNQ294" s="14"/>
      <c r="PNR294" s="14"/>
      <c r="PNS294" s="14"/>
      <c r="PNT294" s="15"/>
      <c r="PNU294" s="14"/>
      <c r="PNV294" s="14"/>
      <c r="PNW294" s="14"/>
      <c r="PNX294" s="15"/>
      <c r="PNY294" s="14"/>
      <c r="PNZ294" s="14"/>
      <c r="POA294" s="14"/>
      <c r="POB294" s="15"/>
      <c r="POC294" s="14"/>
      <c r="POD294" s="14"/>
      <c r="POE294" s="14"/>
      <c r="POF294" s="15"/>
      <c r="POG294" s="14"/>
      <c r="POH294" s="14"/>
      <c r="POI294" s="14"/>
      <c r="POJ294" s="15"/>
      <c r="POK294" s="14"/>
      <c r="POL294" s="14"/>
      <c r="POM294" s="14"/>
      <c r="PON294" s="15"/>
      <c r="POO294" s="14"/>
      <c r="POP294" s="14"/>
      <c r="POQ294" s="14"/>
      <c r="POR294" s="15"/>
      <c r="POS294" s="14"/>
      <c r="POT294" s="14"/>
      <c r="POU294" s="14"/>
      <c r="POV294" s="15"/>
      <c r="POW294" s="14"/>
      <c r="POX294" s="14"/>
      <c r="POY294" s="14"/>
      <c r="POZ294" s="15"/>
      <c r="PPA294" s="14"/>
      <c r="PPB294" s="14"/>
      <c r="PPC294" s="14"/>
      <c r="PPD294" s="15"/>
      <c r="PPE294" s="14"/>
      <c r="PPF294" s="14"/>
      <c r="PPG294" s="14"/>
      <c r="PPH294" s="15"/>
      <c r="PPI294" s="14"/>
      <c r="PPJ294" s="14"/>
      <c r="PPK294" s="14"/>
      <c r="PPL294" s="15"/>
      <c r="PPM294" s="14"/>
      <c r="PPN294" s="14"/>
      <c r="PPO294" s="14"/>
      <c r="PPP294" s="15"/>
      <c r="PPQ294" s="14"/>
      <c r="PPR294" s="14"/>
      <c r="PPS294" s="14"/>
      <c r="PPT294" s="15"/>
      <c r="PPU294" s="14"/>
      <c r="PPV294" s="14"/>
      <c r="PPW294" s="14"/>
      <c r="PPX294" s="15"/>
      <c r="PPY294" s="14"/>
      <c r="PPZ294" s="14"/>
      <c r="PQA294" s="14"/>
      <c r="PQB294" s="15"/>
      <c r="PQC294" s="14"/>
      <c r="PQD294" s="14"/>
      <c r="PQE294" s="14"/>
      <c r="PQF294" s="15"/>
      <c r="PQG294" s="14"/>
      <c r="PQH294" s="14"/>
      <c r="PQI294" s="14"/>
      <c r="PQJ294" s="15"/>
      <c r="PQK294" s="14"/>
      <c r="PQL294" s="14"/>
      <c r="PQM294" s="14"/>
      <c r="PQN294" s="15"/>
      <c r="PQO294" s="14"/>
      <c r="PQP294" s="14"/>
      <c r="PQQ294" s="14"/>
      <c r="PQR294" s="15"/>
      <c r="PQS294" s="14"/>
      <c r="PQT294" s="14"/>
      <c r="PQU294" s="14"/>
      <c r="PQV294" s="15"/>
      <c r="PQW294" s="14"/>
      <c r="PQX294" s="14"/>
      <c r="PQY294" s="14"/>
      <c r="PQZ294" s="15"/>
      <c r="PRA294" s="14"/>
      <c r="PRB294" s="14"/>
      <c r="PRC294" s="14"/>
      <c r="PRD294" s="15"/>
      <c r="PRE294" s="14"/>
      <c r="PRF294" s="14"/>
      <c r="PRG294" s="14"/>
      <c r="PRH294" s="15"/>
      <c r="PRI294" s="14"/>
      <c r="PRJ294" s="14"/>
      <c r="PRK294" s="14"/>
      <c r="PRL294" s="15"/>
      <c r="PRM294" s="14"/>
      <c r="PRN294" s="14"/>
      <c r="PRO294" s="14"/>
      <c r="PRP294" s="15"/>
      <c r="PRQ294" s="14"/>
      <c r="PRR294" s="14"/>
      <c r="PRS294" s="14"/>
      <c r="PRT294" s="15"/>
      <c r="PRU294" s="14"/>
      <c r="PRV294" s="14"/>
      <c r="PRW294" s="14"/>
      <c r="PRX294" s="15"/>
      <c r="PRY294" s="14"/>
      <c r="PRZ294" s="14"/>
      <c r="PSA294" s="14"/>
      <c r="PSB294" s="15"/>
      <c r="PSC294" s="14"/>
      <c r="PSD294" s="14"/>
      <c r="PSE294" s="14"/>
      <c r="PSF294" s="15"/>
      <c r="PSG294" s="14"/>
      <c r="PSH294" s="14"/>
      <c r="PSI294" s="14"/>
      <c r="PSJ294" s="15"/>
      <c r="PSK294" s="14"/>
      <c r="PSL294" s="14"/>
      <c r="PSM294" s="14"/>
      <c r="PSN294" s="15"/>
      <c r="PSO294" s="14"/>
      <c r="PSP294" s="14"/>
      <c r="PSQ294" s="14"/>
      <c r="PSR294" s="15"/>
      <c r="PSS294" s="14"/>
      <c r="PST294" s="14"/>
      <c r="PSU294" s="14"/>
      <c r="PSV294" s="15"/>
      <c r="PSW294" s="14"/>
      <c r="PSX294" s="14"/>
      <c r="PSY294" s="14"/>
      <c r="PSZ294" s="15"/>
      <c r="PTA294" s="14"/>
      <c r="PTB294" s="14"/>
      <c r="PTC294" s="14"/>
      <c r="PTD294" s="15"/>
      <c r="PTE294" s="14"/>
      <c r="PTF294" s="14"/>
      <c r="PTG294" s="14"/>
      <c r="PTH294" s="15"/>
      <c r="PTI294" s="14"/>
      <c r="PTJ294" s="14"/>
      <c r="PTK294" s="14"/>
      <c r="PTL294" s="15"/>
      <c r="PTM294" s="14"/>
      <c r="PTN294" s="14"/>
      <c r="PTO294" s="14"/>
      <c r="PTP294" s="15"/>
      <c r="PTQ294" s="14"/>
      <c r="PTR294" s="14"/>
      <c r="PTS294" s="14"/>
      <c r="PTT294" s="15"/>
      <c r="PTU294" s="14"/>
      <c r="PTV294" s="14"/>
      <c r="PTW294" s="14"/>
      <c r="PTX294" s="15"/>
      <c r="PTY294" s="14"/>
      <c r="PTZ294" s="14"/>
      <c r="PUA294" s="14"/>
      <c r="PUB294" s="15"/>
      <c r="PUC294" s="14"/>
      <c r="PUD294" s="14"/>
      <c r="PUE294" s="14"/>
      <c r="PUF294" s="15"/>
      <c r="PUG294" s="14"/>
      <c r="PUH294" s="14"/>
      <c r="PUI294" s="14"/>
      <c r="PUJ294" s="15"/>
      <c r="PUK294" s="14"/>
      <c r="PUL294" s="14"/>
      <c r="PUM294" s="14"/>
      <c r="PUN294" s="15"/>
      <c r="PUO294" s="14"/>
      <c r="PUP294" s="14"/>
      <c r="PUQ294" s="14"/>
      <c r="PUR294" s="15"/>
      <c r="PUS294" s="14"/>
      <c r="PUT294" s="14"/>
      <c r="PUU294" s="14"/>
      <c r="PUV294" s="15"/>
      <c r="PUW294" s="14"/>
      <c r="PUX294" s="14"/>
      <c r="PUY294" s="14"/>
      <c r="PUZ294" s="15"/>
      <c r="PVA294" s="14"/>
      <c r="PVB294" s="14"/>
      <c r="PVC294" s="14"/>
      <c r="PVD294" s="15"/>
      <c r="PVE294" s="14"/>
      <c r="PVF294" s="14"/>
      <c r="PVG294" s="14"/>
      <c r="PVH294" s="15"/>
      <c r="PVI294" s="14"/>
      <c r="PVJ294" s="14"/>
      <c r="PVK294" s="14"/>
      <c r="PVL294" s="15"/>
      <c r="PVM294" s="14"/>
      <c r="PVN294" s="14"/>
      <c r="PVO294" s="14"/>
      <c r="PVP294" s="15"/>
      <c r="PVQ294" s="14"/>
      <c r="PVR294" s="14"/>
      <c r="PVS294" s="14"/>
      <c r="PVT294" s="15"/>
      <c r="PVU294" s="14"/>
      <c r="PVV294" s="14"/>
      <c r="PVW294" s="14"/>
      <c r="PVX294" s="15"/>
      <c r="PVY294" s="14"/>
      <c r="PVZ294" s="14"/>
      <c r="PWA294" s="14"/>
      <c r="PWB294" s="15"/>
      <c r="PWC294" s="14"/>
      <c r="PWD294" s="14"/>
      <c r="PWE294" s="14"/>
      <c r="PWF294" s="15"/>
      <c r="PWG294" s="14"/>
      <c r="PWH294" s="14"/>
      <c r="PWI294" s="14"/>
      <c r="PWJ294" s="15"/>
      <c r="PWK294" s="14"/>
      <c r="PWL294" s="14"/>
      <c r="PWM294" s="14"/>
      <c r="PWN294" s="15"/>
      <c r="PWO294" s="14"/>
      <c r="PWP294" s="14"/>
      <c r="PWQ294" s="14"/>
      <c r="PWR294" s="15"/>
      <c r="PWS294" s="14"/>
      <c r="PWT294" s="14"/>
      <c r="PWU294" s="14"/>
      <c r="PWV294" s="15"/>
      <c r="PWW294" s="14"/>
      <c r="PWX294" s="14"/>
      <c r="PWY294" s="14"/>
      <c r="PWZ294" s="15"/>
      <c r="PXA294" s="14"/>
      <c r="PXB294" s="14"/>
      <c r="PXC294" s="14"/>
      <c r="PXD294" s="15"/>
      <c r="PXE294" s="14"/>
      <c r="PXF294" s="14"/>
      <c r="PXG294" s="14"/>
      <c r="PXH294" s="15"/>
      <c r="PXI294" s="14"/>
      <c r="PXJ294" s="14"/>
      <c r="PXK294" s="14"/>
      <c r="PXL294" s="15"/>
      <c r="PXM294" s="14"/>
      <c r="PXN294" s="14"/>
      <c r="PXO294" s="14"/>
      <c r="PXP294" s="15"/>
      <c r="PXQ294" s="14"/>
      <c r="PXR294" s="14"/>
      <c r="PXS294" s="14"/>
      <c r="PXT294" s="15"/>
      <c r="PXU294" s="14"/>
      <c r="PXV294" s="14"/>
      <c r="PXW294" s="14"/>
      <c r="PXX294" s="15"/>
      <c r="PXY294" s="14"/>
      <c r="PXZ294" s="14"/>
      <c r="PYA294" s="14"/>
      <c r="PYB294" s="15"/>
      <c r="PYC294" s="14"/>
      <c r="PYD294" s="14"/>
      <c r="PYE294" s="14"/>
      <c r="PYF294" s="15"/>
      <c r="PYG294" s="14"/>
      <c r="PYH294" s="14"/>
      <c r="PYI294" s="14"/>
      <c r="PYJ294" s="15"/>
      <c r="PYK294" s="14"/>
      <c r="PYL294" s="14"/>
      <c r="PYM294" s="14"/>
      <c r="PYN294" s="15"/>
      <c r="PYO294" s="14"/>
      <c r="PYP294" s="14"/>
      <c r="PYQ294" s="14"/>
      <c r="PYR294" s="15"/>
      <c r="PYS294" s="14"/>
      <c r="PYT294" s="14"/>
      <c r="PYU294" s="14"/>
      <c r="PYV294" s="15"/>
      <c r="PYW294" s="14"/>
      <c r="PYX294" s="14"/>
      <c r="PYY294" s="14"/>
      <c r="PYZ294" s="15"/>
      <c r="PZA294" s="14"/>
      <c r="PZB294" s="14"/>
      <c r="PZC294" s="14"/>
      <c r="PZD294" s="15"/>
      <c r="PZE294" s="14"/>
      <c r="PZF294" s="14"/>
      <c r="PZG294" s="14"/>
      <c r="PZH294" s="15"/>
      <c r="PZI294" s="14"/>
      <c r="PZJ294" s="14"/>
      <c r="PZK294" s="14"/>
      <c r="PZL294" s="15"/>
      <c r="PZM294" s="14"/>
      <c r="PZN294" s="14"/>
      <c r="PZO294" s="14"/>
      <c r="PZP294" s="15"/>
      <c r="PZQ294" s="14"/>
      <c r="PZR294" s="14"/>
      <c r="PZS294" s="14"/>
      <c r="PZT294" s="15"/>
      <c r="PZU294" s="14"/>
      <c r="PZV294" s="14"/>
      <c r="PZW294" s="14"/>
      <c r="PZX294" s="15"/>
      <c r="PZY294" s="14"/>
      <c r="PZZ294" s="14"/>
      <c r="QAA294" s="14"/>
      <c r="QAB294" s="15"/>
      <c r="QAC294" s="14"/>
      <c r="QAD294" s="14"/>
      <c r="QAE294" s="14"/>
      <c r="QAF294" s="15"/>
      <c r="QAG294" s="14"/>
      <c r="QAH294" s="14"/>
      <c r="QAI294" s="14"/>
      <c r="QAJ294" s="15"/>
      <c r="QAK294" s="14"/>
      <c r="QAL294" s="14"/>
      <c r="QAM294" s="14"/>
      <c r="QAN294" s="15"/>
      <c r="QAO294" s="14"/>
      <c r="QAP294" s="14"/>
      <c r="QAQ294" s="14"/>
      <c r="QAR294" s="15"/>
      <c r="QAS294" s="14"/>
      <c r="QAT294" s="14"/>
      <c r="QAU294" s="14"/>
      <c r="QAV294" s="15"/>
      <c r="QAW294" s="14"/>
      <c r="QAX294" s="14"/>
      <c r="QAY294" s="14"/>
      <c r="QAZ294" s="15"/>
      <c r="QBA294" s="14"/>
      <c r="QBB294" s="14"/>
      <c r="QBC294" s="14"/>
      <c r="QBD294" s="15"/>
      <c r="QBE294" s="14"/>
      <c r="QBF294" s="14"/>
      <c r="QBG294" s="14"/>
      <c r="QBH294" s="15"/>
      <c r="QBI294" s="14"/>
      <c r="QBJ294" s="14"/>
      <c r="QBK294" s="14"/>
      <c r="QBL294" s="15"/>
      <c r="QBM294" s="14"/>
      <c r="QBN294" s="14"/>
      <c r="QBO294" s="14"/>
      <c r="QBP294" s="15"/>
      <c r="QBQ294" s="14"/>
      <c r="QBR294" s="14"/>
      <c r="QBS294" s="14"/>
      <c r="QBT294" s="15"/>
      <c r="QBU294" s="14"/>
      <c r="QBV294" s="14"/>
      <c r="QBW294" s="14"/>
      <c r="QBX294" s="15"/>
      <c r="QBY294" s="14"/>
      <c r="QBZ294" s="14"/>
      <c r="QCA294" s="14"/>
      <c r="QCB294" s="15"/>
      <c r="QCC294" s="14"/>
      <c r="QCD294" s="14"/>
      <c r="QCE294" s="14"/>
      <c r="QCF294" s="15"/>
      <c r="QCG294" s="14"/>
      <c r="QCH294" s="14"/>
      <c r="QCI294" s="14"/>
      <c r="QCJ294" s="15"/>
      <c r="QCK294" s="14"/>
      <c r="QCL294" s="14"/>
      <c r="QCM294" s="14"/>
      <c r="QCN294" s="15"/>
      <c r="QCO294" s="14"/>
      <c r="QCP294" s="14"/>
      <c r="QCQ294" s="14"/>
      <c r="QCR294" s="15"/>
      <c r="QCS294" s="14"/>
      <c r="QCT294" s="14"/>
      <c r="QCU294" s="14"/>
      <c r="QCV294" s="15"/>
      <c r="QCW294" s="14"/>
      <c r="QCX294" s="14"/>
      <c r="QCY294" s="14"/>
      <c r="QCZ294" s="15"/>
      <c r="QDA294" s="14"/>
      <c r="QDB294" s="14"/>
      <c r="QDC294" s="14"/>
      <c r="QDD294" s="15"/>
      <c r="QDE294" s="14"/>
      <c r="QDF294" s="14"/>
      <c r="QDG294" s="14"/>
      <c r="QDH294" s="15"/>
      <c r="QDI294" s="14"/>
      <c r="QDJ294" s="14"/>
      <c r="QDK294" s="14"/>
      <c r="QDL294" s="15"/>
      <c r="QDM294" s="14"/>
      <c r="QDN294" s="14"/>
      <c r="QDO294" s="14"/>
      <c r="QDP294" s="15"/>
      <c r="QDQ294" s="14"/>
      <c r="QDR294" s="14"/>
      <c r="QDS294" s="14"/>
      <c r="QDT294" s="15"/>
      <c r="QDU294" s="14"/>
      <c r="QDV294" s="14"/>
      <c r="QDW294" s="14"/>
      <c r="QDX294" s="15"/>
      <c r="QDY294" s="14"/>
      <c r="QDZ294" s="14"/>
      <c r="QEA294" s="14"/>
      <c r="QEB294" s="15"/>
      <c r="QEC294" s="14"/>
      <c r="QED294" s="14"/>
      <c r="QEE294" s="14"/>
      <c r="QEF294" s="15"/>
      <c r="QEG294" s="14"/>
      <c r="QEH294" s="14"/>
      <c r="QEI294" s="14"/>
      <c r="QEJ294" s="15"/>
      <c r="QEK294" s="14"/>
      <c r="QEL294" s="14"/>
      <c r="QEM294" s="14"/>
      <c r="QEN294" s="15"/>
      <c r="QEO294" s="14"/>
      <c r="QEP294" s="14"/>
      <c r="QEQ294" s="14"/>
      <c r="QER294" s="15"/>
      <c r="QES294" s="14"/>
      <c r="QET294" s="14"/>
      <c r="QEU294" s="14"/>
      <c r="QEV294" s="15"/>
      <c r="QEW294" s="14"/>
      <c r="QEX294" s="14"/>
      <c r="QEY294" s="14"/>
      <c r="QEZ294" s="15"/>
      <c r="QFA294" s="14"/>
      <c r="QFB294" s="14"/>
      <c r="QFC294" s="14"/>
      <c r="QFD294" s="15"/>
      <c r="QFE294" s="14"/>
      <c r="QFF294" s="14"/>
      <c r="QFG294" s="14"/>
      <c r="QFH294" s="15"/>
      <c r="QFI294" s="14"/>
      <c r="QFJ294" s="14"/>
      <c r="QFK294" s="14"/>
      <c r="QFL294" s="15"/>
      <c r="QFM294" s="14"/>
      <c r="QFN294" s="14"/>
      <c r="QFO294" s="14"/>
      <c r="QFP294" s="15"/>
      <c r="QFQ294" s="14"/>
      <c r="QFR294" s="14"/>
      <c r="QFS294" s="14"/>
      <c r="QFT294" s="15"/>
      <c r="QFU294" s="14"/>
      <c r="QFV294" s="14"/>
      <c r="QFW294" s="14"/>
      <c r="QFX294" s="15"/>
      <c r="QFY294" s="14"/>
      <c r="QFZ294" s="14"/>
      <c r="QGA294" s="14"/>
      <c r="QGB294" s="15"/>
      <c r="QGC294" s="14"/>
      <c r="QGD294" s="14"/>
      <c r="QGE294" s="14"/>
      <c r="QGF294" s="15"/>
      <c r="QGG294" s="14"/>
      <c r="QGH294" s="14"/>
      <c r="QGI294" s="14"/>
      <c r="QGJ294" s="15"/>
      <c r="QGK294" s="14"/>
      <c r="QGL294" s="14"/>
      <c r="QGM294" s="14"/>
      <c r="QGN294" s="15"/>
      <c r="QGO294" s="14"/>
      <c r="QGP294" s="14"/>
      <c r="QGQ294" s="14"/>
      <c r="QGR294" s="15"/>
      <c r="QGS294" s="14"/>
      <c r="QGT294" s="14"/>
      <c r="QGU294" s="14"/>
      <c r="QGV294" s="15"/>
      <c r="QGW294" s="14"/>
      <c r="QGX294" s="14"/>
      <c r="QGY294" s="14"/>
      <c r="QGZ294" s="15"/>
      <c r="QHA294" s="14"/>
      <c r="QHB294" s="14"/>
      <c r="QHC294" s="14"/>
      <c r="QHD294" s="15"/>
      <c r="QHE294" s="14"/>
      <c r="QHF294" s="14"/>
      <c r="QHG294" s="14"/>
      <c r="QHH294" s="15"/>
      <c r="QHI294" s="14"/>
      <c r="QHJ294" s="14"/>
      <c r="QHK294" s="14"/>
      <c r="QHL294" s="15"/>
      <c r="QHM294" s="14"/>
      <c r="QHN294" s="14"/>
      <c r="QHO294" s="14"/>
      <c r="QHP294" s="15"/>
      <c r="QHQ294" s="14"/>
      <c r="QHR294" s="14"/>
      <c r="QHS294" s="14"/>
      <c r="QHT294" s="15"/>
      <c r="QHU294" s="14"/>
      <c r="QHV294" s="14"/>
      <c r="QHW294" s="14"/>
      <c r="QHX294" s="15"/>
      <c r="QHY294" s="14"/>
      <c r="QHZ294" s="14"/>
      <c r="QIA294" s="14"/>
      <c r="QIB294" s="15"/>
      <c r="QIC294" s="14"/>
      <c r="QID294" s="14"/>
      <c r="QIE294" s="14"/>
      <c r="QIF294" s="15"/>
      <c r="QIG294" s="14"/>
      <c r="QIH294" s="14"/>
      <c r="QII294" s="14"/>
      <c r="QIJ294" s="15"/>
      <c r="QIK294" s="14"/>
      <c r="QIL294" s="14"/>
      <c r="QIM294" s="14"/>
      <c r="QIN294" s="15"/>
      <c r="QIO294" s="14"/>
      <c r="QIP294" s="14"/>
      <c r="QIQ294" s="14"/>
      <c r="QIR294" s="15"/>
      <c r="QIS294" s="14"/>
      <c r="QIT294" s="14"/>
      <c r="QIU294" s="14"/>
      <c r="QIV294" s="15"/>
      <c r="QIW294" s="14"/>
      <c r="QIX294" s="14"/>
      <c r="QIY294" s="14"/>
      <c r="QIZ294" s="15"/>
      <c r="QJA294" s="14"/>
      <c r="QJB294" s="14"/>
      <c r="QJC294" s="14"/>
      <c r="QJD294" s="15"/>
      <c r="QJE294" s="14"/>
      <c r="QJF294" s="14"/>
      <c r="QJG294" s="14"/>
      <c r="QJH294" s="15"/>
      <c r="QJI294" s="14"/>
      <c r="QJJ294" s="14"/>
      <c r="QJK294" s="14"/>
      <c r="QJL294" s="15"/>
      <c r="QJM294" s="14"/>
      <c r="QJN294" s="14"/>
      <c r="QJO294" s="14"/>
      <c r="QJP294" s="15"/>
      <c r="QJQ294" s="14"/>
      <c r="QJR294" s="14"/>
      <c r="QJS294" s="14"/>
      <c r="QJT294" s="15"/>
      <c r="QJU294" s="14"/>
      <c r="QJV294" s="14"/>
      <c r="QJW294" s="14"/>
      <c r="QJX294" s="15"/>
      <c r="QJY294" s="14"/>
      <c r="QJZ294" s="14"/>
      <c r="QKA294" s="14"/>
      <c r="QKB294" s="15"/>
      <c r="QKC294" s="14"/>
      <c r="QKD294" s="14"/>
      <c r="QKE294" s="14"/>
      <c r="QKF294" s="15"/>
      <c r="QKG294" s="14"/>
      <c r="QKH294" s="14"/>
      <c r="QKI294" s="14"/>
      <c r="QKJ294" s="15"/>
      <c r="QKK294" s="14"/>
      <c r="QKL294" s="14"/>
      <c r="QKM294" s="14"/>
      <c r="QKN294" s="15"/>
      <c r="QKO294" s="14"/>
      <c r="QKP294" s="14"/>
      <c r="QKQ294" s="14"/>
      <c r="QKR294" s="15"/>
      <c r="QKS294" s="14"/>
      <c r="QKT294" s="14"/>
      <c r="QKU294" s="14"/>
      <c r="QKV294" s="15"/>
      <c r="QKW294" s="14"/>
      <c r="QKX294" s="14"/>
      <c r="QKY294" s="14"/>
      <c r="QKZ294" s="15"/>
      <c r="QLA294" s="14"/>
      <c r="QLB294" s="14"/>
      <c r="QLC294" s="14"/>
      <c r="QLD294" s="15"/>
      <c r="QLE294" s="14"/>
      <c r="QLF294" s="14"/>
      <c r="QLG294" s="14"/>
      <c r="QLH294" s="15"/>
      <c r="QLI294" s="14"/>
      <c r="QLJ294" s="14"/>
      <c r="QLK294" s="14"/>
      <c r="QLL294" s="15"/>
      <c r="QLM294" s="14"/>
      <c r="QLN294" s="14"/>
      <c r="QLO294" s="14"/>
      <c r="QLP294" s="15"/>
      <c r="QLQ294" s="14"/>
      <c r="QLR294" s="14"/>
      <c r="QLS294" s="14"/>
      <c r="QLT294" s="15"/>
      <c r="QLU294" s="14"/>
      <c r="QLV294" s="14"/>
      <c r="QLW294" s="14"/>
      <c r="QLX294" s="15"/>
      <c r="QLY294" s="14"/>
      <c r="QLZ294" s="14"/>
      <c r="QMA294" s="14"/>
      <c r="QMB294" s="15"/>
      <c r="QMC294" s="14"/>
      <c r="QMD294" s="14"/>
      <c r="QME294" s="14"/>
      <c r="QMF294" s="15"/>
      <c r="QMG294" s="14"/>
      <c r="QMH294" s="14"/>
      <c r="QMI294" s="14"/>
      <c r="QMJ294" s="15"/>
      <c r="QMK294" s="14"/>
      <c r="QML294" s="14"/>
      <c r="QMM294" s="14"/>
      <c r="QMN294" s="15"/>
      <c r="QMO294" s="14"/>
      <c r="QMP294" s="14"/>
      <c r="QMQ294" s="14"/>
      <c r="QMR294" s="15"/>
      <c r="QMS294" s="14"/>
      <c r="QMT294" s="14"/>
      <c r="QMU294" s="14"/>
      <c r="QMV294" s="15"/>
      <c r="QMW294" s="14"/>
      <c r="QMX294" s="14"/>
      <c r="QMY294" s="14"/>
      <c r="QMZ294" s="15"/>
      <c r="QNA294" s="14"/>
      <c r="QNB294" s="14"/>
      <c r="QNC294" s="14"/>
      <c r="QND294" s="15"/>
      <c r="QNE294" s="14"/>
      <c r="QNF294" s="14"/>
      <c r="QNG294" s="14"/>
      <c r="QNH294" s="15"/>
      <c r="QNI294" s="14"/>
      <c r="QNJ294" s="14"/>
      <c r="QNK294" s="14"/>
      <c r="QNL294" s="15"/>
      <c r="QNM294" s="14"/>
      <c r="QNN294" s="14"/>
      <c r="QNO294" s="14"/>
      <c r="QNP294" s="15"/>
      <c r="QNQ294" s="14"/>
      <c r="QNR294" s="14"/>
      <c r="QNS294" s="14"/>
      <c r="QNT294" s="15"/>
      <c r="QNU294" s="14"/>
      <c r="QNV294" s="14"/>
      <c r="QNW294" s="14"/>
      <c r="QNX294" s="15"/>
      <c r="QNY294" s="14"/>
      <c r="QNZ294" s="14"/>
      <c r="QOA294" s="14"/>
      <c r="QOB294" s="15"/>
      <c r="QOC294" s="14"/>
      <c r="QOD294" s="14"/>
      <c r="QOE294" s="14"/>
      <c r="QOF294" s="15"/>
      <c r="QOG294" s="14"/>
      <c r="QOH294" s="14"/>
      <c r="QOI294" s="14"/>
      <c r="QOJ294" s="15"/>
      <c r="QOK294" s="14"/>
      <c r="QOL294" s="14"/>
      <c r="QOM294" s="14"/>
      <c r="QON294" s="15"/>
      <c r="QOO294" s="14"/>
      <c r="QOP294" s="14"/>
      <c r="QOQ294" s="14"/>
      <c r="QOR294" s="15"/>
      <c r="QOS294" s="14"/>
      <c r="QOT294" s="14"/>
      <c r="QOU294" s="14"/>
      <c r="QOV294" s="15"/>
      <c r="QOW294" s="14"/>
      <c r="QOX294" s="14"/>
      <c r="QOY294" s="14"/>
      <c r="QOZ294" s="15"/>
      <c r="QPA294" s="14"/>
      <c r="QPB294" s="14"/>
      <c r="QPC294" s="14"/>
      <c r="QPD294" s="15"/>
      <c r="QPE294" s="14"/>
      <c r="QPF294" s="14"/>
      <c r="QPG294" s="14"/>
      <c r="QPH294" s="15"/>
      <c r="QPI294" s="14"/>
      <c r="QPJ294" s="14"/>
      <c r="QPK294" s="14"/>
      <c r="QPL294" s="15"/>
      <c r="QPM294" s="14"/>
      <c r="QPN294" s="14"/>
      <c r="QPO294" s="14"/>
      <c r="QPP294" s="15"/>
      <c r="QPQ294" s="14"/>
      <c r="QPR294" s="14"/>
      <c r="QPS294" s="14"/>
      <c r="QPT294" s="15"/>
      <c r="QPU294" s="14"/>
      <c r="QPV294" s="14"/>
      <c r="QPW294" s="14"/>
      <c r="QPX294" s="15"/>
      <c r="QPY294" s="14"/>
      <c r="QPZ294" s="14"/>
      <c r="QQA294" s="14"/>
      <c r="QQB294" s="15"/>
      <c r="QQC294" s="14"/>
      <c r="QQD294" s="14"/>
      <c r="QQE294" s="14"/>
      <c r="QQF294" s="15"/>
      <c r="QQG294" s="14"/>
      <c r="QQH294" s="14"/>
      <c r="QQI294" s="14"/>
      <c r="QQJ294" s="15"/>
      <c r="QQK294" s="14"/>
      <c r="QQL294" s="14"/>
      <c r="QQM294" s="14"/>
      <c r="QQN294" s="15"/>
      <c r="QQO294" s="14"/>
      <c r="QQP294" s="14"/>
      <c r="QQQ294" s="14"/>
      <c r="QQR294" s="15"/>
      <c r="QQS294" s="14"/>
      <c r="QQT294" s="14"/>
      <c r="QQU294" s="14"/>
      <c r="QQV294" s="15"/>
      <c r="QQW294" s="14"/>
      <c r="QQX294" s="14"/>
      <c r="QQY294" s="14"/>
      <c r="QQZ294" s="15"/>
      <c r="QRA294" s="14"/>
      <c r="QRB294" s="14"/>
      <c r="QRC294" s="14"/>
      <c r="QRD294" s="15"/>
      <c r="QRE294" s="14"/>
      <c r="QRF294" s="14"/>
      <c r="QRG294" s="14"/>
      <c r="QRH294" s="15"/>
      <c r="QRI294" s="14"/>
      <c r="QRJ294" s="14"/>
      <c r="QRK294" s="14"/>
      <c r="QRL294" s="15"/>
      <c r="QRM294" s="14"/>
      <c r="QRN294" s="14"/>
      <c r="QRO294" s="14"/>
      <c r="QRP294" s="15"/>
      <c r="QRQ294" s="14"/>
      <c r="QRR294" s="14"/>
      <c r="QRS294" s="14"/>
      <c r="QRT294" s="15"/>
      <c r="QRU294" s="14"/>
      <c r="QRV294" s="14"/>
      <c r="QRW294" s="14"/>
      <c r="QRX294" s="15"/>
      <c r="QRY294" s="14"/>
      <c r="QRZ294" s="14"/>
      <c r="QSA294" s="14"/>
      <c r="QSB294" s="15"/>
      <c r="QSC294" s="14"/>
      <c r="QSD294" s="14"/>
      <c r="QSE294" s="14"/>
      <c r="QSF294" s="15"/>
      <c r="QSG294" s="14"/>
      <c r="QSH294" s="14"/>
      <c r="QSI294" s="14"/>
      <c r="QSJ294" s="15"/>
      <c r="QSK294" s="14"/>
      <c r="QSL294" s="14"/>
      <c r="QSM294" s="14"/>
      <c r="QSN294" s="15"/>
      <c r="QSO294" s="14"/>
      <c r="QSP294" s="14"/>
      <c r="QSQ294" s="14"/>
      <c r="QSR294" s="15"/>
      <c r="QSS294" s="14"/>
      <c r="QST294" s="14"/>
      <c r="QSU294" s="14"/>
      <c r="QSV294" s="15"/>
      <c r="QSW294" s="14"/>
      <c r="QSX294" s="14"/>
      <c r="QSY294" s="14"/>
      <c r="QSZ294" s="15"/>
      <c r="QTA294" s="14"/>
      <c r="QTB294" s="14"/>
      <c r="QTC294" s="14"/>
      <c r="QTD294" s="15"/>
      <c r="QTE294" s="14"/>
      <c r="QTF294" s="14"/>
      <c r="QTG294" s="14"/>
      <c r="QTH294" s="15"/>
      <c r="QTI294" s="14"/>
      <c r="QTJ294" s="14"/>
      <c r="QTK294" s="14"/>
      <c r="QTL294" s="15"/>
      <c r="QTM294" s="14"/>
      <c r="QTN294" s="14"/>
      <c r="QTO294" s="14"/>
      <c r="QTP294" s="15"/>
      <c r="QTQ294" s="14"/>
      <c r="QTR294" s="14"/>
      <c r="QTS294" s="14"/>
      <c r="QTT294" s="15"/>
      <c r="QTU294" s="14"/>
      <c r="QTV294" s="14"/>
      <c r="QTW294" s="14"/>
      <c r="QTX294" s="15"/>
      <c r="QTY294" s="14"/>
      <c r="QTZ294" s="14"/>
      <c r="QUA294" s="14"/>
      <c r="QUB294" s="15"/>
      <c r="QUC294" s="14"/>
      <c r="QUD294" s="14"/>
      <c r="QUE294" s="14"/>
      <c r="QUF294" s="15"/>
      <c r="QUG294" s="14"/>
      <c r="QUH294" s="14"/>
      <c r="QUI294" s="14"/>
      <c r="QUJ294" s="15"/>
      <c r="QUK294" s="14"/>
      <c r="QUL294" s="14"/>
      <c r="QUM294" s="14"/>
      <c r="QUN294" s="15"/>
      <c r="QUO294" s="14"/>
      <c r="QUP294" s="14"/>
      <c r="QUQ294" s="14"/>
      <c r="QUR294" s="15"/>
      <c r="QUS294" s="14"/>
      <c r="QUT294" s="14"/>
      <c r="QUU294" s="14"/>
      <c r="QUV294" s="15"/>
      <c r="QUW294" s="14"/>
      <c r="QUX294" s="14"/>
      <c r="QUY294" s="14"/>
      <c r="QUZ294" s="15"/>
      <c r="QVA294" s="14"/>
      <c r="QVB294" s="14"/>
      <c r="QVC294" s="14"/>
      <c r="QVD294" s="15"/>
      <c r="QVE294" s="14"/>
      <c r="QVF294" s="14"/>
      <c r="QVG294" s="14"/>
      <c r="QVH294" s="15"/>
      <c r="QVI294" s="14"/>
      <c r="QVJ294" s="14"/>
      <c r="QVK294" s="14"/>
      <c r="QVL294" s="15"/>
      <c r="QVM294" s="14"/>
      <c r="QVN294" s="14"/>
      <c r="QVO294" s="14"/>
      <c r="QVP294" s="15"/>
      <c r="QVQ294" s="14"/>
      <c r="QVR294" s="14"/>
      <c r="QVS294" s="14"/>
      <c r="QVT294" s="15"/>
      <c r="QVU294" s="14"/>
      <c r="QVV294" s="14"/>
      <c r="QVW294" s="14"/>
      <c r="QVX294" s="15"/>
      <c r="QVY294" s="14"/>
      <c r="QVZ294" s="14"/>
      <c r="QWA294" s="14"/>
      <c r="QWB294" s="15"/>
      <c r="QWC294" s="14"/>
      <c r="QWD294" s="14"/>
      <c r="QWE294" s="14"/>
      <c r="QWF294" s="15"/>
      <c r="QWG294" s="14"/>
      <c r="QWH294" s="14"/>
      <c r="QWI294" s="14"/>
      <c r="QWJ294" s="15"/>
      <c r="QWK294" s="14"/>
      <c r="QWL294" s="14"/>
      <c r="QWM294" s="14"/>
      <c r="QWN294" s="15"/>
      <c r="QWO294" s="14"/>
      <c r="QWP294" s="14"/>
      <c r="QWQ294" s="14"/>
      <c r="QWR294" s="15"/>
      <c r="QWS294" s="14"/>
      <c r="QWT294" s="14"/>
      <c r="QWU294" s="14"/>
      <c r="QWV294" s="15"/>
      <c r="QWW294" s="14"/>
      <c r="QWX294" s="14"/>
      <c r="QWY294" s="14"/>
      <c r="QWZ294" s="15"/>
      <c r="QXA294" s="14"/>
      <c r="QXB294" s="14"/>
      <c r="QXC294" s="14"/>
      <c r="QXD294" s="15"/>
      <c r="QXE294" s="14"/>
      <c r="QXF294" s="14"/>
      <c r="QXG294" s="14"/>
      <c r="QXH294" s="15"/>
      <c r="QXI294" s="14"/>
      <c r="QXJ294" s="14"/>
      <c r="QXK294" s="14"/>
      <c r="QXL294" s="15"/>
      <c r="QXM294" s="14"/>
      <c r="QXN294" s="14"/>
      <c r="QXO294" s="14"/>
      <c r="QXP294" s="15"/>
      <c r="QXQ294" s="14"/>
      <c r="QXR294" s="14"/>
      <c r="QXS294" s="14"/>
      <c r="QXT294" s="15"/>
      <c r="QXU294" s="14"/>
      <c r="QXV294" s="14"/>
      <c r="QXW294" s="14"/>
      <c r="QXX294" s="15"/>
      <c r="QXY294" s="14"/>
      <c r="QXZ294" s="14"/>
      <c r="QYA294" s="14"/>
      <c r="QYB294" s="15"/>
      <c r="QYC294" s="14"/>
      <c r="QYD294" s="14"/>
      <c r="QYE294" s="14"/>
      <c r="QYF294" s="15"/>
      <c r="QYG294" s="14"/>
      <c r="QYH294" s="14"/>
      <c r="QYI294" s="14"/>
      <c r="QYJ294" s="15"/>
      <c r="QYK294" s="14"/>
      <c r="QYL294" s="14"/>
      <c r="QYM294" s="14"/>
      <c r="QYN294" s="15"/>
      <c r="QYO294" s="14"/>
      <c r="QYP294" s="14"/>
      <c r="QYQ294" s="14"/>
      <c r="QYR294" s="15"/>
      <c r="QYS294" s="14"/>
      <c r="QYT294" s="14"/>
      <c r="QYU294" s="14"/>
      <c r="QYV294" s="15"/>
      <c r="QYW294" s="14"/>
      <c r="QYX294" s="14"/>
      <c r="QYY294" s="14"/>
      <c r="QYZ294" s="15"/>
      <c r="QZA294" s="14"/>
      <c r="QZB294" s="14"/>
      <c r="QZC294" s="14"/>
      <c r="QZD294" s="15"/>
      <c r="QZE294" s="14"/>
      <c r="QZF294" s="14"/>
      <c r="QZG294" s="14"/>
      <c r="QZH294" s="15"/>
      <c r="QZI294" s="14"/>
      <c r="QZJ294" s="14"/>
      <c r="QZK294" s="14"/>
      <c r="QZL294" s="15"/>
      <c r="QZM294" s="14"/>
      <c r="QZN294" s="14"/>
      <c r="QZO294" s="14"/>
      <c r="QZP294" s="15"/>
      <c r="QZQ294" s="14"/>
      <c r="QZR294" s="14"/>
      <c r="QZS294" s="14"/>
      <c r="QZT294" s="15"/>
      <c r="QZU294" s="14"/>
      <c r="QZV294" s="14"/>
      <c r="QZW294" s="14"/>
      <c r="QZX294" s="15"/>
      <c r="QZY294" s="14"/>
      <c r="QZZ294" s="14"/>
      <c r="RAA294" s="14"/>
      <c r="RAB294" s="15"/>
      <c r="RAC294" s="14"/>
      <c r="RAD294" s="14"/>
      <c r="RAE294" s="14"/>
      <c r="RAF294" s="15"/>
      <c r="RAG294" s="14"/>
      <c r="RAH294" s="14"/>
      <c r="RAI294" s="14"/>
      <c r="RAJ294" s="15"/>
      <c r="RAK294" s="14"/>
      <c r="RAL294" s="14"/>
      <c r="RAM294" s="14"/>
      <c r="RAN294" s="15"/>
      <c r="RAO294" s="14"/>
      <c r="RAP294" s="14"/>
      <c r="RAQ294" s="14"/>
      <c r="RAR294" s="15"/>
      <c r="RAS294" s="14"/>
      <c r="RAT294" s="14"/>
      <c r="RAU294" s="14"/>
      <c r="RAV294" s="15"/>
      <c r="RAW294" s="14"/>
      <c r="RAX294" s="14"/>
      <c r="RAY294" s="14"/>
      <c r="RAZ294" s="15"/>
      <c r="RBA294" s="14"/>
      <c r="RBB294" s="14"/>
      <c r="RBC294" s="14"/>
      <c r="RBD294" s="15"/>
      <c r="RBE294" s="14"/>
      <c r="RBF294" s="14"/>
      <c r="RBG294" s="14"/>
      <c r="RBH294" s="15"/>
      <c r="RBI294" s="14"/>
      <c r="RBJ294" s="14"/>
      <c r="RBK294" s="14"/>
      <c r="RBL294" s="15"/>
      <c r="RBM294" s="14"/>
      <c r="RBN294" s="14"/>
      <c r="RBO294" s="14"/>
      <c r="RBP294" s="15"/>
      <c r="RBQ294" s="14"/>
      <c r="RBR294" s="14"/>
      <c r="RBS294" s="14"/>
      <c r="RBT294" s="15"/>
      <c r="RBU294" s="14"/>
      <c r="RBV294" s="14"/>
      <c r="RBW294" s="14"/>
      <c r="RBX294" s="15"/>
      <c r="RBY294" s="14"/>
      <c r="RBZ294" s="14"/>
      <c r="RCA294" s="14"/>
      <c r="RCB294" s="15"/>
      <c r="RCC294" s="14"/>
      <c r="RCD294" s="14"/>
      <c r="RCE294" s="14"/>
      <c r="RCF294" s="15"/>
      <c r="RCG294" s="14"/>
      <c r="RCH294" s="14"/>
      <c r="RCI294" s="14"/>
      <c r="RCJ294" s="15"/>
      <c r="RCK294" s="14"/>
      <c r="RCL294" s="14"/>
      <c r="RCM294" s="14"/>
      <c r="RCN294" s="15"/>
      <c r="RCO294" s="14"/>
      <c r="RCP294" s="14"/>
      <c r="RCQ294" s="14"/>
      <c r="RCR294" s="15"/>
      <c r="RCS294" s="14"/>
      <c r="RCT294" s="14"/>
      <c r="RCU294" s="14"/>
      <c r="RCV294" s="15"/>
      <c r="RCW294" s="14"/>
      <c r="RCX294" s="14"/>
      <c r="RCY294" s="14"/>
      <c r="RCZ294" s="15"/>
      <c r="RDA294" s="14"/>
      <c r="RDB294" s="14"/>
      <c r="RDC294" s="14"/>
      <c r="RDD294" s="15"/>
      <c r="RDE294" s="14"/>
      <c r="RDF294" s="14"/>
      <c r="RDG294" s="14"/>
      <c r="RDH294" s="15"/>
      <c r="RDI294" s="14"/>
      <c r="RDJ294" s="14"/>
      <c r="RDK294" s="14"/>
      <c r="RDL294" s="15"/>
      <c r="RDM294" s="14"/>
      <c r="RDN294" s="14"/>
      <c r="RDO294" s="14"/>
      <c r="RDP294" s="15"/>
      <c r="RDQ294" s="14"/>
      <c r="RDR294" s="14"/>
      <c r="RDS294" s="14"/>
      <c r="RDT294" s="15"/>
      <c r="RDU294" s="14"/>
      <c r="RDV294" s="14"/>
      <c r="RDW294" s="14"/>
      <c r="RDX294" s="15"/>
      <c r="RDY294" s="14"/>
      <c r="RDZ294" s="14"/>
      <c r="REA294" s="14"/>
      <c r="REB294" s="15"/>
      <c r="REC294" s="14"/>
      <c r="RED294" s="14"/>
      <c r="REE294" s="14"/>
      <c r="REF294" s="15"/>
      <c r="REG294" s="14"/>
      <c r="REH294" s="14"/>
      <c r="REI294" s="14"/>
      <c r="REJ294" s="15"/>
      <c r="REK294" s="14"/>
      <c r="REL294" s="14"/>
      <c r="REM294" s="14"/>
      <c r="REN294" s="15"/>
      <c r="REO294" s="14"/>
      <c r="REP294" s="14"/>
      <c r="REQ294" s="14"/>
      <c r="RER294" s="15"/>
      <c r="RES294" s="14"/>
      <c r="RET294" s="14"/>
      <c r="REU294" s="14"/>
      <c r="REV294" s="15"/>
      <c r="REW294" s="14"/>
      <c r="REX294" s="14"/>
      <c r="REY294" s="14"/>
      <c r="REZ294" s="15"/>
      <c r="RFA294" s="14"/>
      <c r="RFB294" s="14"/>
      <c r="RFC294" s="14"/>
      <c r="RFD294" s="15"/>
      <c r="RFE294" s="14"/>
      <c r="RFF294" s="14"/>
      <c r="RFG294" s="14"/>
      <c r="RFH294" s="15"/>
      <c r="RFI294" s="14"/>
      <c r="RFJ294" s="14"/>
      <c r="RFK294" s="14"/>
      <c r="RFL294" s="15"/>
      <c r="RFM294" s="14"/>
      <c r="RFN294" s="14"/>
      <c r="RFO294" s="14"/>
      <c r="RFP294" s="15"/>
      <c r="RFQ294" s="14"/>
      <c r="RFR294" s="14"/>
      <c r="RFS294" s="14"/>
      <c r="RFT294" s="15"/>
      <c r="RFU294" s="14"/>
      <c r="RFV294" s="14"/>
      <c r="RFW294" s="14"/>
      <c r="RFX294" s="15"/>
      <c r="RFY294" s="14"/>
      <c r="RFZ294" s="14"/>
      <c r="RGA294" s="14"/>
      <c r="RGB294" s="15"/>
      <c r="RGC294" s="14"/>
      <c r="RGD294" s="14"/>
      <c r="RGE294" s="14"/>
      <c r="RGF294" s="15"/>
      <c r="RGG294" s="14"/>
      <c r="RGH294" s="14"/>
      <c r="RGI294" s="14"/>
      <c r="RGJ294" s="15"/>
      <c r="RGK294" s="14"/>
      <c r="RGL294" s="14"/>
      <c r="RGM294" s="14"/>
      <c r="RGN294" s="15"/>
      <c r="RGO294" s="14"/>
      <c r="RGP294" s="14"/>
      <c r="RGQ294" s="14"/>
      <c r="RGR294" s="15"/>
      <c r="RGS294" s="14"/>
      <c r="RGT294" s="14"/>
      <c r="RGU294" s="14"/>
      <c r="RGV294" s="15"/>
      <c r="RGW294" s="14"/>
      <c r="RGX294" s="14"/>
      <c r="RGY294" s="14"/>
      <c r="RGZ294" s="15"/>
      <c r="RHA294" s="14"/>
      <c r="RHB294" s="14"/>
      <c r="RHC294" s="14"/>
      <c r="RHD294" s="15"/>
      <c r="RHE294" s="14"/>
      <c r="RHF294" s="14"/>
      <c r="RHG294" s="14"/>
      <c r="RHH294" s="15"/>
      <c r="RHI294" s="14"/>
      <c r="RHJ294" s="14"/>
      <c r="RHK294" s="14"/>
      <c r="RHL294" s="15"/>
      <c r="RHM294" s="14"/>
      <c r="RHN294" s="14"/>
      <c r="RHO294" s="14"/>
      <c r="RHP294" s="15"/>
      <c r="RHQ294" s="14"/>
      <c r="RHR294" s="14"/>
      <c r="RHS294" s="14"/>
      <c r="RHT294" s="15"/>
      <c r="RHU294" s="14"/>
      <c r="RHV294" s="14"/>
      <c r="RHW294" s="14"/>
      <c r="RHX294" s="15"/>
      <c r="RHY294" s="14"/>
      <c r="RHZ294" s="14"/>
      <c r="RIA294" s="14"/>
      <c r="RIB294" s="15"/>
      <c r="RIC294" s="14"/>
      <c r="RID294" s="14"/>
      <c r="RIE294" s="14"/>
      <c r="RIF294" s="15"/>
      <c r="RIG294" s="14"/>
      <c r="RIH294" s="14"/>
      <c r="RII294" s="14"/>
      <c r="RIJ294" s="15"/>
      <c r="RIK294" s="14"/>
      <c r="RIL294" s="14"/>
      <c r="RIM294" s="14"/>
      <c r="RIN294" s="15"/>
      <c r="RIO294" s="14"/>
      <c r="RIP294" s="14"/>
      <c r="RIQ294" s="14"/>
      <c r="RIR294" s="15"/>
      <c r="RIS294" s="14"/>
      <c r="RIT294" s="14"/>
      <c r="RIU294" s="14"/>
      <c r="RIV294" s="15"/>
      <c r="RIW294" s="14"/>
      <c r="RIX294" s="14"/>
      <c r="RIY294" s="14"/>
      <c r="RIZ294" s="15"/>
      <c r="RJA294" s="14"/>
      <c r="RJB294" s="14"/>
      <c r="RJC294" s="14"/>
      <c r="RJD294" s="15"/>
      <c r="RJE294" s="14"/>
      <c r="RJF294" s="14"/>
      <c r="RJG294" s="14"/>
      <c r="RJH294" s="15"/>
      <c r="RJI294" s="14"/>
      <c r="RJJ294" s="14"/>
      <c r="RJK294" s="14"/>
      <c r="RJL294" s="15"/>
      <c r="RJM294" s="14"/>
      <c r="RJN294" s="14"/>
      <c r="RJO294" s="14"/>
      <c r="RJP294" s="15"/>
      <c r="RJQ294" s="14"/>
      <c r="RJR294" s="14"/>
      <c r="RJS294" s="14"/>
      <c r="RJT294" s="15"/>
      <c r="RJU294" s="14"/>
      <c r="RJV294" s="14"/>
      <c r="RJW294" s="14"/>
      <c r="RJX294" s="15"/>
      <c r="RJY294" s="14"/>
      <c r="RJZ294" s="14"/>
      <c r="RKA294" s="14"/>
      <c r="RKB294" s="15"/>
      <c r="RKC294" s="14"/>
      <c r="RKD294" s="14"/>
      <c r="RKE294" s="14"/>
      <c r="RKF294" s="15"/>
      <c r="RKG294" s="14"/>
      <c r="RKH294" s="14"/>
      <c r="RKI294" s="14"/>
      <c r="RKJ294" s="15"/>
      <c r="RKK294" s="14"/>
      <c r="RKL294" s="14"/>
      <c r="RKM294" s="14"/>
      <c r="RKN294" s="15"/>
      <c r="RKO294" s="14"/>
      <c r="RKP294" s="14"/>
      <c r="RKQ294" s="14"/>
      <c r="RKR294" s="15"/>
      <c r="RKS294" s="14"/>
      <c r="RKT294" s="14"/>
      <c r="RKU294" s="14"/>
      <c r="RKV294" s="15"/>
      <c r="RKW294" s="14"/>
      <c r="RKX294" s="14"/>
      <c r="RKY294" s="14"/>
      <c r="RKZ294" s="15"/>
      <c r="RLA294" s="14"/>
      <c r="RLB294" s="14"/>
      <c r="RLC294" s="14"/>
      <c r="RLD294" s="15"/>
      <c r="RLE294" s="14"/>
      <c r="RLF294" s="14"/>
      <c r="RLG294" s="14"/>
      <c r="RLH294" s="15"/>
      <c r="RLI294" s="14"/>
      <c r="RLJ294" s="14"/>
      <c r="RLK294" s="14"/>
      <c r="RLL294" s="15"/>
      <c r="RLM294" s="14"/>
      <c r="RLN294" s="14"/>
      <c r="RLO294" s="14"/>
      <c r="RLP294" s="15"/>
      <c r="RLQ294" s="14"/>
      <c r="RLR294" s="14"/>
      <c r="RLS294" s="14"/>
      <c r="RLT294" s="15"/>
      <c r="RLU294" s="14"/>
      <c r="RLV294" s="14"/>
      <c r="RLW294" s="14"/>
      <c r="RLX294" s="15"/>
      <c r="RLY294" s="14"/>
      <c r="RLZ294" s="14"/>
      <c r="RMA294" s="14"/>
      <c r="RMB294" s="15"/>
      <c r="RMC294" s="14"/>
      <c r="RMD294" s="14"/>
      <c r="RME294" s="14"/>
      <c r="RMF294" s="15"/>
      <c r="RMG294" s="14"/>
      <c r="RMH294" s="14"/>
      <c r="RMI294" s="14"/>
      <c r="RMJ294" s="15"/>
      <c r="RMK294" s="14"/>
      <c r="RML294" s="14"/>
      <c r="RMM294" s="14"/>
      <c r="RMN294" s="15"/>
      <c r="RMO294" s="14"/>
      <c r="RMP294" s="14"/>
      <c r="RMQ294" s="14"/>
      <c r="RMR294" s="15"/>
      <c r="RMS294" s="14"/>
      <c r="RMT294" s="14"/>
      <c r="RMU294" s="14"/>
      <c r="RMV294" s="15"/>
      <c r="RMW294" s="14"/>
      <c r="RMX294" s="14"/>
      <c r="RMY294" s="14"/>
      <c r="RMZ294" s="15"/>
      <c r="RNA294" s="14"/>
      <c r="RNB294" s="14"/>
      <c r="RNC294" s="14"/>
      <c r="RND294" s="15"/>
      <c r="RNE294" s="14"/>
      <c r="RNF294" s="14"/>
      <c r="RNG294" s="14"/>
      <c r="RNH294" s="15"/>
      <c r="RNI294" s="14"/>
      <c r="RNJ294" s="14"/>
      <c r="RNK294" s="14"/>
      <c r="RNL294" s="15"/>
      <c r="RNM294" s="14"/>
      <c r="RNN294" s="14"/>
      <c r="RNO294" s="14"/>
      <c r="RNP294" s="15"/>
      <c r="RNQ294" s="14"/>
      <c r="RNR294" s="14"/>
      <c r="RNS294" s="14"/>
      <c r="RNT294" s="15"/>
      <c r="RNU294" s="14"/>
      <c r="RNV294" s="14"/>
      <c r="RNW294" s="14"/>
      <c r="RNX294" s="15"/>
      <c r="RNY294" s="14"/>
      <c r="RNZ294" s="14"/>
      <c r="ROA294" s="14"/>
      <c r="ROB294" s="15"/>
      <c r="ROC294" s="14"/>
      <c r="ROD294" s="14"/>
      <c r="ROE294" s="14"/>
      <c r="ROF294" s="15"/>
      <c r="ROG294" s="14"/>
      <c r="ROH294" s="14"/>
      <c r="ROI294" s="14"/>
      <c r="ROJ294" s="15"/>
      <c r="ROK294" s="14"/>
      <c r="ROL294" s="14"/>
      <c r="ROM294" s="14"/>
      <c r="RON294" s="15"/>
      <c r="ROO294" s="14"/>
      <c r="ROP294" s="14"/>
      <c r="ROQ294" s="14"/>
      <c r="ROR294" s="15"/>
      <c r="ROS294" s="14"/>
      <c r="ROT294" s="14"/>
      <c r="ROU294" s="14"/>
      <c r="ROV294" s="15"/>
      <c r="ROW294" s="14"/>
      <c r="ROX294" s="14"/>
      <c r="ROY294" s="14"/>
      <c r="ROZ294" s="15"/>
      <c r="RPA294" s="14"/>
      <c r="RPB294" s="14"/>
      <c r="RPC294" s="14"/>
      <c r="RPD294" s="15"/>
      <c r="RPE294" s="14"/>
      <c r="RPF294" s="14"/>
      <c r="RPG294" s="14"/>
      <c r="RPH294" s="15"/>
      <c r="RPI294" s="14"/>
      <c r="RPJ294" s="14"/>
      <c r="RPK294" s="14"/>
      <c r="RPL294" s="15"/>
      <c r="RPM294" s="14"/>
      <c r="RPN294" s="14"/>
      <c r="RPO294" s="14"/>
      <c r="RPP294" s="15"/>
      <c r="RPQ294" s="14"/>
      <c r="RPR294" s="14"/>
      <c r="RPS294" s="14"/>
      <c r="RPT294" s="15"/>
      <c r="RPU294" s="14"/>
      <c r="RPV294" s="14"/>
      <c r="RPW294" s="14"/>
      <c r="RPX294" s="15"/>
      <c r="RPY294" s="14"/>
      <c r="RPZ294" s="14"/>
      <c r="RQA294" s="14"/>
      <c r="RQB294" s="15"/>
      <c r="RQC294" s="14"/>
      <c r="RQD294" s="14"/>
      <c r="RQE294" s="14"/>
      <c r="RQF294" s="15"/>
      <c r="RQG294" s="14"/>
      <c r="RQH294" s="14"/>
      <c r="RQI294" s="14"/>
      <c r="RQJ294" s="15"/>
      <c r="RQK294" s="14"/>
      <c r="RQL294" s="14"/>
      <c r="RQM294" s="14"/>
      <c r="RQN294" s="15"/>
      <c r="RQO294" s="14"/>
      <c r="RQP294" s="14"/>
      <c r="RQQ294" s="14"/>
      <c r="RQR294" s="15"/>
      <c r="RQS294" s="14"/>
      <c r="RQT294" s="14"/>
      <c r="RQU294" s="14"/>
      <c r="RQV294" s="15"/>
      <c r="RQW294" s="14"/>
      <c r="RQX294" s="14"/>
      <c r="RQY294" s="14"/>
      <c r="RQZ294" s="15"/>
      <c r="RRA294" s="14"/>
      <c r="RRB294" s="14"/>
      <c r="RRC294" s="14"/>
      <c r="RRD294" s="15"/>
      <c r="RRE294" s="14"/>
      <c r="RRF294" s="14"/>
      <c r="RRG294" s="14"/>
      <c r="RRH294" s="15"/>
      <c r="RRI294" s="14"/>
      <c r="RRJ294" s="14"/>
      <c r="RRK294" s="14"/>
      <c r="RRL294" s="15"/>
      <c r="RRM294" s="14"/>
      <c r="RRN294" s="14"/>
      <c r="RRO294" s="14"/>
      <c r="RRP294" s="15"/>
      <c r="RRQ294" s="14"/>
      <c r="RRR294" s="14"/>
      <c r="RRS294" s="14"/>
      <c r="RRT294" s="15"/>
      <c r="RRU294" s="14"/>
      <c r="RRV294" s="14"/>
      <c r="RRW294" s="14"/>
      <c r="RRX294" s="15"/>
      <c r="RRY294" s="14"/>
      <c r="RRZ294" s="14"/>
      <c r="RSA294" s="14"/>
      <c r="RSB294" s="15"/>
      <c r="RSC294" s="14"/>
      <c r="RSD294" s="14"/>
      <c r="RSE294" s="14"/>
      <c r="RSF294" s="15"/>
      <c r="RSG294" s="14"/>
      <c r="RSH294" s="14"/>
      <c r="RSI294" s="14"/>
      <c r="RSJ294" s="15"/>
      <c r="RSK294" s="14"/>
      <c r="RSL294" s="14"/>
      <c r="RSM294" s="14"/>
      <c r="RSN294" s="15"/>
      <c r="RSO294" s="14"/>
      <c r="RSP294" s="14"/>
      <c r="RSQ294" s="14"/>
      <c r="RSR294" s="15"/>
      <c r="RSS294" s="14"/>
      <c r="RST294" s="14"/>
      <c r="RSU294" s="14"/>
      <c r="RSV294" s="15"/>
      <c r="RSW294" s="14"/>
      <c r="RSX294" s="14"/>
      <c r="RSY294" s="14"/>
      <c r="RSZ294" s="15"/>
      <c r="RTA294" s="14"/>
      <c r="RTB294" s="14"/>
      <c r="RTC294" s="14"/>
      <c r="RTD294" s="15"/>
      <c r="RTE294" s="14"/>
      <c r="RTF294" s="14"/>
      <c r="RTG294" s="14"/>
      <c r="RTH294" s="15"/>
      <c r="RTI294" s="14"/>
      <c r="RTJ294" s="14"/>
      <c r="RTK294" s="14"/>
      <c r="RTL294" s="15"/>
      <c r="RTM294" s="14"/>
      <c r="RTN294" s="14"/>
      <c r="RTO294" s="14"/>
      <c r="RTP294" s="15"/>
      <c r="RTQ294" s="14"/>
      <c r="RTR294" s="14"/>
      <c r="RTS294" s="14"/>
      <c r="RTT294" s="15"/>
      <c r="RTU294" s="14"/>
      <c r="RTV294" s="14"/>
      <c r="RTW294" s="14"/>
      <c r="RTX294" s="15"/>
      <c r="RTY294" s="14"/>
      <c r="RTZ294" s="14"/>
      <c r="RUA294" s="14"/>
      <c r="RUB294" s="15"/>
      <c r="RUC294" s="14"/>
      <c r="RUD294" s="14"/>
      <c r="RUE294" s="14"/>
      <c r="RUF294" s="15"/>
      <c r="RUG294" s="14"/>
      <c r="RUH294" s="14"/>
      <c r="RUI294" s="14"/>
      <c r="RUJ294" s="15"/>
      <c r="RUK294" s="14"/>
      <c r="RUL294" s="14"/>
      <c r="RUM294" s="14"/>
      <c r="RUN294" s="15"/>
      <c r="RUO294" s="14"/>
      <c r="RUP294" s="14"/>
      <c r="RUQ294" s="14"/>
      <c r="RUR294" s="15"/>
      <c r="RUS294" s="14"/>
      <c r="RUT294" s="14"/>
      <c r="RUU294" s="14"/>
      <c r="RUV294" s="15"/>
      <c r="RUW294" s="14"/>
      <c r="RUX294" s="14"/>
      <c r="RUY294" s="14"/>
      <c r="RUZ294" s="15"/>
      <c r="RVA294" s="14"/>
      <c r="RVB294" s="14"/>
      <c r="RVC294" s="14"/>
      <c r="RVD294" s="15"/>
      <c r="RVE294" s="14"/>
      <c r="RVF294" s="14"/>
      <c r="RVG294" s="14"/>
      <c r="RVH294" s="15"/>
      <c r="RVI294" s="14"/>
      <c r="RVJ294" s="14"/>
      <c r="RVK294" s="14"/>
      <c r="RVL294" s="15"/>
      <c r="RVM294" s="14"/>
      <c r="RVN294" s="14"/>
      <c r="RVO294" s="14"/>
      <c r="RVP294" s="15"/>
      <c r="RVQ294" s="14"/>
      <c r="RVR294" s="14"/>
      <c r="RVS294" s="14"/>
      <c r="RVT294" s="15"/>
      <c r="RVU294" s="14"/>
      <c r="RVV294" s="14"/>
      <c r="RVW294" s="14"/>
      <c r="RVX294" s="15"/>
      <c r="RVY294" s="14"/>
      <c r="RVZ294" s="14"/>
      <c r="RWA294" s="14"/>
      <c r="RWB294" s="15"/>
      <c r="RWC294" s="14"/>
      <c r="RWD294" s="14"/>
      <c r="RWE294" s="14"/>
      <c r="RWF294" s="15"/>
      <c r="RWG294" s="14"/>
      <c r="RWH294" s="14"/>
      <c r="RWI294" s="14"/>
      <c r="RWJ294" s="15"/>
      <c r="RWK294" s="14"/>
      <c r="RWL294" s="14"/>
      <c r="RWM294" s="14"/>
      <c r="RWN294" s="15"/>
      <c r="RWO294" s="14"/>
      <c r="RWP294" s="14"/>
      <c r="RWQ294" s="14"/>
      <c r="RWR294" s="15"/>
      <c r="RWS294" s="14"/>
      <c r="RWT294" s="14"/>
      <c r="RWU294" s="14"/>
      <c r="RWV294" s="15"/>
      <c r="RWW294" s="14"/>
      <c r="RWX294" s="14"/>
      <c r="RWY294" s="14"/>
      <c r="RWZ294" s="15"/>
      <c r="RXA294" s="14"/>
      <c r="RXB294" s="14"/>
      <c r="RXC294" s="14"/>
      <c r="RXD294" s="15"/>
      <c r="RXE294" s="14"/>
      <c r="RXF294" s="14"/>
      <c r="RXG294" s="14"/>
      <c r="RXH294" s="15"/>
      <c r="RXI294" s="14"/>
      <c r="RXJ294" s="14"/>
      <c r="RXK294" s="14"/>
      <c r="RXL294" s="15"/>
      <c r="RXM294" s="14"/>
      <c r="RXN294" s="14"/>
      <c r="RXO294" s="14"/>
      <c r="RXP294" s="15"/>
      <c r="RXQ294" s="14"/>
      <c r="RXR294" s="14"/>
      <c r="RXS294" s="14"/>
      <c r="RXT294" s="15"/>
      <c r="RXU294" s="14"/>
      <c r="RXV294" s="14"/>
      <c r="RXW294" s="14"/>
      <c r="RXX294" s="15"/>
      <c r="RXY294" s="14"/>
      <c r="RXZ294" s="14"/>
      <c r="RYA294" s="14"/>
      <c r="RYB294" s="15"/>
      <c r="RYC294" s="14"/>
      <c r="RYD294" s="14"/>
      <c r="RYE294" s="14"/>
      <c r="RYF294" s="15"/>
      <c r="RYG294" s="14"/>
      <c r="RYH294" s="14"/>
      <c r="RYI294" s="14"/>
      <c r="RYJ294" s="15"/>
      <c r="RYK294" s="14"/>
      <c r="RYL294" s="14"/>
      <c r="RYM294" s="14"/>
      <c r="RYN294" s="15"/>
      <c r="RYO294" s="14"/>
      <c r="RYP294" s="14"/>
      <c r="RYQ294" s="14"/>
      <c r="RYR294" s="15"/>
      <c r="RYS294" s="14"/>
      <c r="RYT294" s="14"/>
      <c r="RYU294" s="14"/>
      <c r="RYV294" s="15"/>
      <c r="RYW294" s="14"/>
      <c r="RYX294" s="14"/>
      <c r="RYY294" s="14"/>
      <c r="RYZ294" s="15"/>
      <c r="RZA294" s="14"/>
      <c r="RZB294" s="14"/>
      <c r="RZC294" s="14"/>
      <c r="RZD294" s="15"/>
      <c r="RZE294" s="14"/>
      <c r="RZF294" s="14"/>
      <c r="RZG294" s="14"/>
      <c r="RZH294" s="15"/>
      <c r="RZI294" s="14"/>
      <c r="RZJ294" s="14"/>
      <c r="RZK294" s="14"/>
      <c r="RZL294" s="15"/>
      <c r="RZM294" s="14"/>
      <c r="RZN294" s="14"/>
      <c r="RZO294" s="14"/>
      <c r="RZP294" s="15"/>
      <c r="RZQ294" s="14"/>
      <c r="RZR294" s="14"/>
      <c r="RZS294" s="14"/>
      <c r="RZT294" s="15"/>
      <c r="RZU294" s="14"/>
      <c r="RZV294" s="14"/>
      <c r="RZW294" s="14"/>
      <c r="RZX294" s="15"/>
      <c r="RZY294" s="14"/>
      <c r="RZZ294" s="14"/>
      <c r="SAA294" s="14"/>
      <c r="SAB294" s="15"/>
      <c r="SAC294" s="14"/>
      <c r="SAD294" s="14"/>
      <c r="SAE294" s="14"/>
      <c r="SAF294" s="15"/>
      <c r="SAG294" s="14"/>
      <c r="SAH294" s="14"/>
      <c r="SAI294" s="14"/>
      <c r="SAJ294" s="15"/>
      <c r="SAK294" s="14"/>
      <c r="SAL294" s="14"/>
      <c r="SAM294" s="14"/>
      <c r="SAN294" s="15"/>
      <c r="SAO294" s="14"/>
      <c r="SAP294" s="14"/>
      <c r="SAQ294" s="14"/>
      <c r="SAR294" s="15"/>
      <c r="SAS294" s="14"/>
      <c r="SAT294" s="14"/>
      <c r="SAU294" s="14"/>
      <c r="SAV294" s="15"/>
      <c r="SAW294" s="14"/>
      <c r="SAX294" s="14"/>
      <c r="SAY294" s="14"/>
      <c r="SAZ294" s="15"/>
      <c r="SBA294" s="14"/>
      <c r="SBB294" s="14"/>
      <c r="SBC294" s="14"/>
      <c r="SBD294" s="15"/>
      <c r="SBE294" s="14"/>
      <c r="SBF294" s="14"/>
      <c r="SBG294" s="14"/>
      <c r="SBH294" s="15"/>
      <c r="SBI294" s="14"/>
      <c r="SBJ294" s="14"/>
      <c r="SBK294" s="14"/>
      <c r="SBL294" s="15"/>
      <c r="SBM294" s="14"/>
      <c r="SBN294" s="14"/>
      <c r="SBO294" s="14"/>
      <c r="SBP294" s="15"/>
      <c r="SBQ294" s="14"/>
      <c r="SBR294" s="14"/>
      <c r="SBS294" s="14"/>
      <c r="SBT294" s="15"/>
      <c r="SBU294" s="14"/>
      <c r="SBV294" s="14"/>
      <c r="SBW294" s="14"/>
      <c r="SBX294" s="15"/>
      <c r="SBY294" s="14"/>
      <c r="SBZ294" s="14"/>
      <c r="SCA294" s="14"/>
      <c r="SCB294" s="15"/>
      <c r="SCC294" s="14"/>
      <c r="SCD294" s="14"/>
      <c r="SCE294" s="14"/>
      <c r="SCF294" s="15"/>
      <c r="SCG294" s="14"/>
      <c r="SCH294" s="14"/>
      <c r="SCI294" s="14"/>
      <c r="SCJ294" s="15"/>
      <c r="SCK294" s="14"/>
      <c r="SCL294" s="14"/>
      <c r="SCM294" s="14"/>
      <c r="SCN294" s="15"/>
      <c r="SCO294" s="14"/>
      <c r="SCP294" s="14"/>
      <c r="SCQ294" s="14"/>
      <c r="SCR294" s="15"/>
      <c r="SCS294" s="14"/>
      <c r="SCT294" s="14"/>
      <c r="SCU294" s="14"/>
      <c r="SCV294" s="15"/>
      <c r="SCW294" s="14"/>
      <c r="SCX294" s="14"/>
      <c r="SCY294" s="14"/>
      <c r="SCZ294" s="15"/>
      <c r="SDA294" s="14"/>
      <c r="SDB294" s="14"/>
      <c r="SDC294" s="14"/>
      <c r="SDD294" s="15"/>
      <c r="SDE294" s="14"/>
      <c r="SDF294" s="14"/>
      <c r="SDG294" s="14"/>
      <c r="SDH294" s="15"/>
      <c r="SDI294" s="14"/>
      <c r="SDJ294" s="14"/>
      <c r="SDK294" s="14"/>
      <c r="SDL294" s="15"/>
      <c r="SDM294" s="14"/>
      <c r="SDN294" s="14"/>
      <c r="SDO294" s="14"/>
      <c r="SDP294" s="15"/>
      <c r="SDQ294" s="14"/>
      <c r="SDR294" s="14"/>
      <c r="SDS294" s="14"/>
      <c r="SDT294" s="15"/>
      <c r="SDU294" s="14"/>
      <c r="SDV294" s="14"/>
      <c r="SDW294" s="14"/>
      <c r="SDX294" s="15"/>
      <c r="SDY294" s="14"/>
      <c r="SDZ294" s="14"/>
      <c r="SEA294" s="14"/>
      <c r="SEB294" s="15"/>
      <c r="SEC294" s="14"/>
      <c r="SED294" s="14"/>
      <c r="SEE294" s="14"/>
      <c r="SEF294" s="15"/>
      <c r="SEG294" s="14"/>
      <c r="SEH294" s="14"/>
      <c r="SEI294" s="14"/>
      <c r="SEJ294" s="15"/>
      <c r="SEK294" s="14"/>
      <c r="SEL294" s="14"/>
      <c r="SEM294" s="14"/>
      <c r="SEN294" s="15"/>
      <c r="SEO294" s="14"/>
      <c r="SEP294" s="14"/>
      <c r="SEQ294" s="14"/>
      <c r="SER294" s="15"/>
      <c r="SES294" s="14"/>
      <c r="SET294" s="14"/>
      <c r="SEU294" s="14"/>
      <c r="SEV294" s="15"/>
      <c r="SEW294" s="14"/>
      <c r="SEX294" s="14"/>
      <c r="SEY294" s="14"/>
      <c r="SEZ294" s="15"/>
      <c r="SFA294" s="14"/>
      <c r="SFB294" s="14"/>
      <c r="SFC294" s="14"/>
      <c r="SFD294" s="15"/>
      <c r="SFE294" s="14"/>
      <c r="SFF294" s="14"/>
      <c r="SFG294" s="14"/>
      <c r="SFH294" s="15"/>
      <c r="SFI294" s="14"/>
      <c r="SFJ294" s="14"/>
      <c r="SFK294" s="14"/>
      <c r="SFL294" s="15"/>
      <c r="SFM294" s="14"/>
      <c r="SFN294" s="14"/>
      <c r="SFO294" s="14"/>
      <c r="SFP294" s="15"/>
      <c r="SFQ294" s="14"/>
      <c r="SFR294" s="14"/>
      <c r="SFS294" s="14"/>
      <c r="SFT294" s="15"/>
      <c r="SFU294" s="14"/>
      <c r="SFV294" s="14"/>
      <c r="SFW294" s="14"/>
      <c r="SFX294" s="15"/>
      <c r="SFY294" s="14"/>
      <c r="SFZ294" s="14"/>
      <c r="SGA294" s="14"/>
      <c r="SGB294" s="15"/>
      <c r="SGC294" s="14"/>
      <c r="SGD294" s="14"/>
      <c r="SGE294" s="14"/>
      <c r="SGF294" s="15"/>
      <c r="SGG294" s="14"/>
      <c r="SGH294" s="14"/>
      <c r="SGI294" s="14"/>
      <c r="SGJ294" s="15"/>
      <c r="SGK294" s="14"/>
      <c r="SGL294" s="14"/>
      <c r="SGM294" s="14"/>
      <c r="SGN294" s="15"/>
      <c r="SGO294" s="14"/>
      <c r="SGP294" s="14"/>
      <c r="SGQ294" s="14"/>
      <c r="SGR294" s="15"/>
      <c r="SGS294" s="14"/>
      <c r="SGT294" s="14"/>
      <c r="SGU294" s="14"/>
      <c r="SGV294" s="15"/>
      <c r="SGW294" s="14"/>
      <c r="SGX294" s="14"/>
      <c r="SGY294" s="14"/>
      <c r="SGZ294" s="15"/>
      <c r="SHA294" s="14"/>
      <c r="SHB294" s="14"/>
      <c r="SHC294" s="14"/>
      <c r="SHD294" s="15"/>
      <c r="SHE294" s="14"/>
      <c r="SHF294" s="14"/>
      <c r="SHG294" s="14"/>
      <c r="SHH294" s="15"/>
      <c r="SHI294" s="14"/>
      <c r="SHJ294" s="14"/>
      <c r="SHK294" s="14"/>
      <c r="SHL294" s="15"/>
      <c r="SHM294" s="14"/>
      <c r="SHN294" s="14"/>
      <c r="SHO294" s="14"/>
      <c r="SHP294" s="15"/>
      <c r="SHQ294" s="14"/>
      <c r="SHR294" s="14"/>
      <c r="SHS294" s="14"/>
      <c r="SHT294" s="15"/>
      <c r="SHU294" s="14"/>
      <c r="SHV294" s="14"/>
      <c r="SHW294" s="14"/>
      <c r="SHX294" s="15"/>
      <c r="SHY294" s="14"/>
      <c r="SHZ294" s="14"/>
      <c r="SIA294" s="14"/>
      <c r="SIB294" s="15"/>
      <c r="SIC294" s="14"/>
      <c r="SID294" s="14"/>
      <c r="SIE294" s="14"/>
      <c r="SIF294" s="15"/>
      <c r="SIG294" s="14"/>
      <c r="SIH294" s="14"/>
      <c r="SII294" s="14"/>
      <c r="SIJ294" s="15"/>
      <c r="SIK294" s="14"/>
      <c r="SIL294" s="14"/>
      <c r="SIM294" s="14"/>
      <c r="SIN294" s="15"/>
      <c r="SIO294" s="14"/>
      <c r="SIP294" s="14"/>
      <c r="SIQ294" s="14"/>
      <c r="SIR294" s="15"/>
      <c r="SIS294" s="14"/>
      <c r="SIT294" s="14"/>
      <c r="SIU294" s="14"/>
      <c r="SIV294" s="15"/>
      <c r="SIW294" s="14"/>
      <c r="SIX294" s="14"/>
      <c r="SIY294" s="14"/>
      <c r="SIZ294" s="15"/>
      <c r="SJA294" s="14"/>
      <c r="SJB294" s="14"/>
      <c r="SJC294" s="14"/>
      <c r="SJD294" s="15"/>
      <c r="SJE294" s="14"/>
      <c r="SJF294" s="14"/>
      <c r="SJG294" s="14"/>
      <c r="SJH294" s="15"/>
      <c r="SJI294" s="14"/>
      <c r="SJJ294" s="14"/>
      <c r="SJK294" s="14"/>
      <c r="SJL294" s="15"/>
      <c r="SJM294" s="14"/>
      <c r="SJN294" s="14"/>
      <c r="SJO294" s="14"/>
      <c r="SJP294" s="15"/>
      <c r="SJQ294" s="14"/>
      <c r="SJR294" s="14"/>
      <c r="SJS294" s="14"/>
      <c r="SJT294" s="15"/>
      <c r="SJU294" s="14"/>
      <c r="SJV294" s="14"/>
      <c r="SJW294" s="14"/>
      <c r="SJX294" s="15"/>
      <c r="SJY294" s="14"/>
      <c r="SJZ294" s="14"/>
      <c r="SKA294" s="14"/>
      <c r="SKB294" s="15"/>
      <c r="SKC294" s="14"/>
      <c r="SKD294" s="14"/>
      <c r="SKE294" s="14"/>
      <c r="SKF294" s="15"/>
      <c r="SKG294" s="14"/>
      <c r="SKH294" s="14"/>
      <c r="SKI294" s="14"/>
      <c r="SKJ294" s="15"/>
      <c r="SKK294" s="14"/>
      <c r="SKL294" s="14"/>
      <c r="SKM294" s="14"/>
      <c r="SKN294" s="15"/>
      <c r="SKO294" s="14"/>
      <c r="SKP294" s="14"/>
      <c r="SKQ294" s="14"/>
      <c r="SKR294" s="15"/>
      <c r="SKS294" s="14"/>
      <c r="SKT294" s="14"/>
      <c r="SKU294" s="14"/>
      <c r="SKV294" s="15"/>
      <c r="SKW294" s="14"/>
      <c r="SKX294" s="14"/>
      <c r="SKY294" s="14"/>
      <c r="SKZ294" s="15"/>
      <c r="SLA294" s="14"/>
      <c r="SLB294" s="14"/>
      <c r="SLC294" s="14"/>
      <c r="SLD294" s="15"/>
      <c r="SLE294" s="14"/>
      <c r="SLF294" s="14"/>
      <c r="SLG294" s="14"/>
      <c r="SLH294" s="15"/>
      <c r="SLI294" s="14"/>
      <c r="SLJ294" s="14"/>
      <c r="SLK294" s="14"/>
      <c r="SLL294" s="15"/>
      <c r="SLM294" s="14"/>
      <c r="SLN294" s="14"/>
      <c r="SLO294" s="14"/>
      <c r="SLP294" s="15"/>
      <c r="SLQ294" s="14"/>
      <c r="SLR294" s="14"/>
      <c r="SLS294" s="14"/>
      <c r="SLT294" s="15"/>
      <c r="SLU294" s="14"/>
      <c r="SLV294" s="14"/>
      <c r="SLW294" s="14"/>
      <c r="SLX294" s="15"/>
      <c r="SLY294" s="14"/>
      <c r="SLZ294" s="14"/>
      <c r="SMA294" s="14"/>
      <c r="SMB294" s="15"/>
      <c r="SMC294" s="14"/>
      <c r="SMD294" s="14"/>
      <c r="SME294" s="14"/>
      <c r="SMF294" s="15"/>
      <c r="SMG294" s="14"/>
      <c r="SMH294" s="14"/>
      <c r="SMI294" s="14"/>
      <c r="SMJ294" s="15"/>
      <c r="SMK294" s="14"/>
      <c r="SML294" s="14"/>
      <c r="SMM294" s="14"/>
      <c r="SMN294" s="15"/>
      <c r="SMO294" s="14"/>
      <c r="SMP294" s="14"/>
      <c r="SMQ294" s="14"/>
      <c r="SMR294" s="15"/>
      <c r="SMS294" s="14"/>
      <c r="SMT294" s="14"/>
      <c r="SMU294" s="14"/>
      <c r="SMV294" s="15"/>
      <c r="SMW294" s="14"/>
      <c r="SMX294" s="14"/>
      <c r="SMY294" s="14"/>
      <c r="SMZ294" s="15"/>
      <c r="SNA294" s="14"/>
      <c r="SNB294" s="14"/>
      <c r="SNC294" s="14"/>
      <c r="SND294" s="15"/>
      <c r="SNE294" s="14"/>
      <c r="SNF294" s="14"/>
      <c r="SNG294" s="14"/>
      <c r="SNH294" s="15"/>
      <c r="SNI294" s="14"/>
      <c r="SNJ294" s="14"/>
      <c r="SNK294" s="14"/>
      <c r="SNL294" s="15"/>
      <c r="SNM294" s="14"/>
      <c r="SNN294" s="14"/>
      <c r="SNO294" s="14"/>
      <c r="SNP294" s="15"/>
      <c r="SNQ294" s="14"/>
      <c r="SNR294" s="14"/>
      <c r="SNS294" s="14"/>
      <c r="SNT294" s="15"/>
      <c r="SNU294" s="14"/>
      <c r="SNV294" s="14"/>
      <c r="SNW294" s="14"/>
      <c r="SNX294" s="15"/>
      <c r="SNY294" s="14"/>
      <c r="SNZ294" s="14"/>
      <c r="SOA294" s="14"/>
      <c r="SOB294" s="15"/>
      <c r="SOC294" s="14"/>
      <c r="SOD294" s="14"/>
      <c r="SOE294" s="14"/>
      <c r="SOF294" s="15"/>
      <c r="SOG294" s="14"/>
      <c r="SOH294" s="14"/>
      <c r="SOI294" s="14"/>
      <c r="SOJ294" s="15"/>
      <c r="SOK294" s="14"/>
      <c r="SOL294" s="14"/>
      <c r="SOM294" s="14"/>
      <c r="SON294" s="15"/>
      <c r="SOO294" s="14"/>
      <c r="SOP294" s="14"/>
      <c r="SOQ294" s="14"/>
      <c r="SOR294" s="15"/>
      <c r="SOS294" s="14"/>
      <c r="SOT294" s="14"/>
      <c r="SOU294" s="14"/>
      <c r="SOV294" s="15"/>
      <c r="SOW294" s="14"/>
      <c r="SOX294" s="14"/>
      <c r="SOY294" s="14"/>
      <c r="SOZ294" s="15"/>
      <c r="SPA294" s="14"/>
      <c r="SPB294" s="14"/>
      <c r="SPC294" s="14"/>
      <c r="SPD294" s="15"/>
      <c r="SPE294" s="14"/>
      <c r="SPF294" s="14"/>
      <c r="SPG294" s="14"/>
      <c r="SPH294" s="15"/>
      <c r="SPI294" s="14"/>
      <c r="SPJ294" s="14"/>
      <c r="SPK294" s="14"/>
      <c r="SPL294" s="15"/>
      <c r="SPM294" s="14"/>
      <c r="SPN294" s="14"/>
      <c r="SPO294" s="14"/>
      <c r="SPP294" s="15"/>
      <c r="SPQ294" s="14"/>
      <c r="SPR294" s="14"/>
      <c r="SPS294" s="14"/>
      <c r="SPT294" s="15"/>
      <c r="SPU294" s="14"/>
      <c r="SPV294" s="14"/>
      <c r="SPW294" s="14"/>
      <c r="SPX294" s="15"/>
      <c r="SPY294" s="14"/>
      <c r="SPZ294" s="14"/>
      <c r="SQA294" s="14"/>
      <c r="SQB294" s="15"/>
      <c r="SQC294" s="14"/>
      <c r="SQD294" s="14"/>
      <c r="SQE294" s="14"/>
      <c r="SQF294" s="15"/>
      <c r="SQG294" s="14"/>
      <c r="SQH294" s="14"/>
      <c r="SQI294" s="14"/>
      <c r="SQJ294" s="15"/>
      <c r="SQK294" s="14"/>
      <c r="SQL294" s="14"/>
      <c r="SQM294" s="14"/>
      <c r="SQN294" s="15"/>
      <c r="SQO294" s="14"/>
      <c r="SQP294" s="14"/>
      <c r="SQQ294" s="14"/>
      <c r="SQR294" s="15"/>
      <c r="SQS294" s="14"/>
      <c r="SQT294" s="14"/>
      <c r="SQU294" s="14"/>
      <c r="SQV294" s="15"/>
      <c r="SQW294" s="14"/>
      <c r="SQX294" s="14"/>
      <c r="SQY294" s="14"/>
      <c r="SQZ294" s="15"/>
      <c r="SRA294" s="14"/>
      <c r="SRB294" s="14"/>
      <c r="SRC294" s="14"/>
      <c r="SRD294" s="15"/>
      <c r="SRE294" s="14"/>
      <c r="SRF294" s="14"/>
      <c r="SRG294" s="14"/>
      <c r="SRH294" s="15"/>
      <c r="SRI294" s="14"/>
      <c r="SRJ294" s="14"/>
      <c r="SRK294" s="14"/>
      <c r="SRL294" s="15"/>
      <c r="SRM294" s="14"/>
      <c r="SRN294" s="14"/>
      <c r="SRO294" s="14"/>
      <c r="SRP294" s="15"/>
      <c r="SRQ294" s="14"/>
      <c r="SRR294" s="14"/>
      <c r="SRS294" s="14"/>
      <c r="SRT294" s="15"/>
      <c r="SRU294" s="14"/>
      <c r="SRV294" s="14"/>
      <c r="SRW294" s="14"/>
      <c r="SRX294" s="15"/>
      <c r="SRY294" s="14"/>
      <c r="SRZ294" s="14"/>
      <c r="SSA294" s="14"/>
      <c r="SSB294" s="15"/>
      <c r="SSC294" s="14"/>
      <c r="SSD294" s="14"/>
      <c r="SSE294" s="14"/>
      <c r="SSF294" s="15"/>
      <c r="SSG294" s="14"/>
      <c r="SSH294" s="14"/>
      <c r="SSI294" s="14"/>
      <c r="SSJ294" s="15"/>
      <c r="SSK294" s="14"/>
      <c r="SSL294" s="14"/>
      <c r="SSM294" s="14"/>
      <c r="SSN294" s="15"/>
      <c r="SSO294" s="14"/>
      <c r="SSP294" s="14"/>
      <c r="SSQ294" s="14"/>
      <c r="SSR294" s="15"/>
      <c r="SSS294" s="14"/>
      <c r="SST294" s="14"/>
      <c r="SSU294" s="14"/>
      <c r="SSV294" s="15"/>
      <c r="SSW294" s="14"/>
      <c r="SSX294" s="14"/>
      <c r="SSY294" s="14"/>
      <c r="SSZ294" s="15"/>
      <c r="STA294" s="14"/>
      <c r="STB294" s="14"/>
      <c r="STC294" s="14"/>
      <c r="STD294" s="15"/>
      <c r="STE294" s="14"/>
      <c r="STF294" s="14"/>
      <c r="STG294" s="14"/>
      <c r="STH294" s="15"/>
      <c r="STI294" s="14"/>
      <c r="STJ294" s="14"/>
      <c r="STK294" s="14"/>
      <c r="STL294" s="15"/>
      <c r="STM294" s="14"/>
      <c r="STN294" s="14"/>
      <c r="STO294" s="14"/>
      <c r="STP294" s="15"/>
      <c r="STQ294" s="14"/>
      <c r="STR294" s="14"/>
      <c r="STS294" s="14"/>
      <c r="STT294" s="15"/>
      <c r="STU294" s="14"/>
      <c r="STV294" s="14"/>
      <c r="STW294" s="14"/>
      <c r="STX294" s="15"/>
      <c r="STY294" s="14"/>
      <c r="STZ294" s="14"/>
      <c r="SUA294" s="14"/>
      <c r="SUB294" s="15"/>
      <c r="SUC294" s="14"/>
      <c r="SUD294" s="14"/>
      <c r="SUE294" s="14"/>
      <c r="SUF294" s="15"/>
      <c r="SUG294" s="14"/>
      <c r="SUH294" s="14"/>
      <c r="SUI294" s="14"/>
      <c r="SUJ294" s="15"/>
      <c r="SUK294" s="14"/>
      <c r="SUL294" s="14"/>
      <c r="SUM294" s="14"/>
      <c r="SUN294" s="15"/>
      <c r="SUO294" s="14"/>
      <c r="SUP294" s="14"/>
      <c r="SUQ294" s="14"/>
      <c r="SUR294" s="15"/>
      <c r="SUS294" s="14"/>
      <c r="SUT294" s="14"/>
      <c r="SUU294" s="14"/>
      <c r="SUV294" s="15"/>
      <c r="SUW294" s="14"/>
      <c r="SUX294" s="14"/>
      <c r="SUY294" s="14"/>
      <c r="SUZ294" s="15"/>
      <c r="SVA294" s="14"/>
      <c r="SVB294" s="14"/>
      <c r="SVC294" s="14"/>
      <c r="SVD294" s="15"/>
      <c r="SVE294" s="14"/>
      <c r="SVF294" s="14"/>
      <c r="SVG294" s="14"/>
      <c r="SVH294" s="15"/>
      <c r="SVI294" s="14"/>
      <c r="SVJ294" s="14"/>
      <c r="SVK294" s="14"/>
      <c r="SVL294" s="15"/>
      <c r="SVM294" s="14"/>
      <c r="SVN294" s="14"/>
      <c r="SVO294" s="14"/>
      <c r="SVP294" s="15"/>
      <c r="SVQ294" s="14"/>
      <c r="SVR294" s="14"/>
      <c r="SVS294" s="14"/>
      <c r="SVT294" s="15"/>
      <c r="SVU294" s="14"/>
      <c r="SVV294" s="14"/>
      <c r="SVW294" s="14"/>
      <c r="SVX294" s="15"/>
      <c r="SVY294" s="14"/>
      <c r="SVZ294" s="14"/>
      <c r="SWA294" s="14"/>
      <c r="SWB294" s="15"/>
      <c r="SWC294" s="14"/>
      <c r="SWD294" s="14"/>
      <c r="SWE294" s="14"/>
      <c r="SWF294" s="15"/>
      <c r="SWG294" s="14"/>
      <c r="SWH294" s="14"/>
      <c r="SWI294" s="14"/>
      <c r="SWJ294" s="15"/>
      <c r="SWK294" s="14"/>
      <c r="SWL294" s="14"/>
      <c r="SWM294" s="14"/>
      <c r="SWN294" s="15"/>
      <c r="SWO294" s="14"/>
      <c r="SWP294" s="14"/>
      <c r="SWQ294" s="14"/>
      <c r="SWR294" s="15"/>
      <c r="SWS294" s="14"/>
      <c r="SWT294" s="14"/>
      <c r="SWU294" s="14"/>
      <c r="SWV294" s="15"/>
      <c r="SWW294" s="14"/>
      <c r="SWX294" s="14"/>
      <c r="SWY294" s="14"/>
      <c r="SWZ294" s="15"/>
      <c r="SXA294" s="14"/>
      <c r="SXB294" s="14"/>
      <c r="SXC294" s="14"/>
      <c r="SXD294" s="15"/>
      <c r="SXE294" s="14"/>
      <c r="SXF294" s="14"/>
      <c r="SXG294" s="14"/>
      <c r="SXH294" s="15"/>
      <c r="SXI294" s="14"/>
      <c r="SXJ294" s="14"/>
      <c r="SXK294" s="14"/>
      <c r="SXL294" s="15"/>
      <c r="SXM294" s="14"/>
      <c r="SXN294" s="14"/>
      <c r="SXO294" s="14"/>
      <c r="SXP294" s="15"/>
      <c r="SXQ294" s="14"/>
      <c r="SXR294" s="14"/>
      <c r="SXS294" s="14"/>
      <c r="SXT294" s="15"/>
      <c r="SXU294" s="14"/>
      <c r="SXV294" s="14"/>
      <c r="SXW294" s="14"/>
      <c r="SXX294" s="15"/>
      <c r="SXY294" s="14"/>
      <c r="SXZ294" s="14"/>
      <c r="SYA294" s="14"/>
      <c r="SYB294" s="15"/>
      <c r="SYC294" s="14"/>
      <c r="SYD294" s="14"/>
      <c r="SYE294" s="14"/>
      <c r="SYF294" s="15"/>
      <c r="SYG294" s="14"/>
      <c r="SYH294" s="14"/>
      <c r="SYI294" s="14"/>
      <c r="SYJ294" s="15"/>
      <c r="SYK294" s="14"/>
      <c r="SYL294" s="14"/>
      <c r="SYM294" s="14"/>
      <c r="SYN294" s="15"/>
      <c r="SYO294" s="14"/>
      <c r="SYP294" s="14"/>
      <c r="SYQ294" s="14"/>
      <c r="SYR294" s="15"/>
      <c r="SYS294" s="14"/>
      <c r="SYT294" s="14"/>
      <c r="SYU294" s="14"/>
      <c r="SYV294" s="15"/>
      <c r="SYW294" s="14"/>
      <c r="SYX294" s="14"/>
      <c r="SYY294" s="14"/>
      <c r="SYZ294" s="15"/>
      <c r="SZA294" s="14"/>
      <c r="SZB294" s="14"/>
      <c r="SZC294" s="14"/>
      <c r="SZD294" s="15"/>
      <c r="SZE294" s="14"/>
      <c r="SZF294" s="14"/>
      <c r="SZG294" s="14"/>
      <c r="SZH294" s="15"/>
      <c r="SZI294" s="14"/>
      <c r="SZJ294" s="14"/>
      <c r="SZK294" s="14"/>
      <c r="SZL294" s="15"/>
      <c r="SZM294" s="14"/>
      <c r="SZN294" s="14"/>
      <c r="SZO294" s="14"/>
      <c r="SZP294" s="15"/>
      <c r="SZQ294" s="14"/>
      <c r="SZR294" s="14"/>
      <c r="SZS294" s="14"/>
      <c r="SZT294" s="15"/>
      <c r="SZU294" s="14"/>
      <c r="SZV294" s="14"/>
      <c r="SZW294" s="14"/>
      <c r="SZX294" s="15"/>
      <c r="SZY294" s="14"/>
      <c r="SZZ294" s="14"/>
      <c r="TAA294" s="14"/>
      <c r="TAB294" s="15"/>
      <c r="TAC294" s="14"/>
      <c r="TAD294" s="14"/>
      <c r="TAE294" s="14"/>
      <c r="TAF294" s="15"/>
      <c r="TAG294" s="14"/>
      <c r="TAH294" s="14"/>
      <c r="TAI294" s="14"/>
      <c r="TAJ294" s="15"/>
      <c r="TAK294" s="14"/>
      <c r="TAL294" s="14"/>
      <c r="TAM294" s="14"/>
      <c r="TAN294" s="15"/>
      <c r="TAO294" s="14"/>
      <c r="TAP294" s="14"/>
      <c r="TAQ294" s="14"/>
      <c r="TAR294" s="15"/>
      <c r="TAS294" s="14"/>
      <c r="TAT294" s="14"/>
      <c r="TAU294" s="14"/>
      <c r="TAV294" s="15"/>
      <c r="TAW294" s="14"/>
      <c r="TAX294" s="14"/>
      <c r="TAY294" s="14"/>
      <c r="TAZ294" s="15"/>
      <c r="TBA294" s="14"/>
      <c r="TBB294" s="14"/>
      <c r="TBC294" s="14"/>
      <c r="TBD294" s="15"/>
      <c r="TBE294" s="14"/>
      <c r="TBF294" s="14"/>
      <c r="TBG294" s="14"/>
      <c r="TBH294" s="15"/>
      <c r="TBI294" s="14"/>
      <c r="TBJ294" s="14"/>
      <c r="TBK294" s="14"/>
      <c r="TBL294" s="15"/>
      <c r="TBM294" s="14"/>
      <c r="TBN294" s="14"/>
      <c r="TBO294" s="14"/>
      <c r="TBP294" s="15"/>
      <c r="TBQ294" s="14"/>
      <c r="TBR294" s="14"/>
      <c r="TBS294" s="14"/>
      <c r="TBT294" s="15"/>
      <c r="TBU294" s="14"/>
      <c r="TBV294" s="14"/>
      <c r="TBW294" s="14"/>
      <c r="TBX294" s="15"/>
      <c r="TBY294" s="14"/>
      <c r="TBZ294" s="14"/>
      <c r="TCA294" s="14"/>
      <c r="TCB294" s="15"/>
      <c r="TCC294" s="14"/>
      <c r="TCD294" s="14"/>
      <c r="TCE294" s="14"/>
      <c r="TCF294" s="15"/>
      <c r="TCG294" s="14"/>
      <c r="TCH294" s="14"/>
      <c r="TCI294" s="14"/>
      <c r="TCJ294" s="15"/>
      <c r="TCK294" s="14"/>
      <c r="TCL294" s="14"/>
      <c r="TCM294" s="14"/>
      <c r="TCN294" s="15"/>
      <c r="TCO294" s="14"/>
      <c r="TCP294" s="14"/>
      <c r="TCQ294" s="14"/>
      <c r="TCR294" s="15"/>
      <c r="TCS294" s="14"/>
      <c r="TCT294" s="14"/>
      <c r="TCU294" s="14"/>
      <c r="TCV294" s="15"/>
      <c r="TCW294" s="14"/>
      <c r="TCX294" s="14"/>
      <c r="TCY294" s="14"/>
      <c r="TCZ294" s="15"/>
      <c r="TDA294" s="14"/>
      <c r="TDB294" s="14"/>
      <c r="TDC294" s="14"/>
      <c r="TDD294" s="15"/>
      <c r="TDE294" s="14"/>
      <c r="TDF294" s="14"/>
      <c r="TDG294" s="14"/>
      <c r="TDH294" s="15"/>
      <c r="TDI294" s="14"/>
      <c r="TDJ294" s="14"/>
      <c r="TDK294" s="14"/>
      <c r="TDL294" s="15"/>
      <c r="TDM294" s="14"/>
      <c r="TDN294" s="14"/>
      <c r="TDO294" s="14"/>
      <c r="TDP294" s="15"/>
      <c r="TDQ294" s="14"/>
      <c r="TDR294" s="14"/>
      <c r="TDS294" s="14"/>
      <c r="TDT294" s="15"/>
      <c r="TDU294" s="14"/>
      <c r="TDV294" s="14"/>
      <c r="TDW294" s="14"/>
      <c r="TDX294" s="15"/>
      <c r="TDY294" s="14"/>
      <c r="TDZ294" s="14"/>
      <c r="TEA294" s="14"/>
      <c r="TEB294" s="15"/>
      <c r="TEC294" s="14"/>
      <c r="TED294" s="14"/>
      <c r="TEE294" s="14"/>
      <c r="TEF294" s="15"/>
      <c r="TEG294" s="14"/>
      <c r="TEH294" s="14"/>
      <c r="TEI294" s="14"/>
      <c r="TEJ294" s="15"/>
      <c r="TEK294" s="14"/>
      <c r="TEL294" s="14"/>
      <c r="TEM294" s="14"/>
      <c r="TEN294" s="15"/>
      <c r="TEO294" s="14"/>
      <c r="TEP294" s="14"/>
      <c r="TEQ294" s="14"/>
      <c r="TER294" s="15"/>
      <c r="TES294" s="14"/>
      <c r="TET294" s="14"/>
      <c r="TEU294" s="14"/>
      <c r="TEV294" s="15"/>
      <c r="TEW294" s="14"/>
      <c r="TEX294" s="14"/>
      <c r="TEY294" s="14"/>
      <c r="TEZ294" s="15"/>
      <c r="TFA294" s="14"/>
      <c r="TFB294" s="14"/>
      <c r="TFC294" s="14"/>
      <c r="TFD294" s="15"/>
      <c r="TFE294" s="14"/>
      <c r="TFF294" s="14"/>
      <c r="TFG294" s="14"/>
      <c r="TFH294" s="15"/>
      <c r="TFI294" s="14"/>
      <c r="TFJ294" s="14"/>
      <c r="TFK294" s="14"/>
      <c r="TFL294" s="15"/>
      <c r="TFM294" s="14"/>
      <c r="TFN294" s="14"/>
      <c r="TFO294" s="14"/>
      <c r="TFP294" s="15"/>
      <c r="TFQ294" s="14"/>
      <c r="TFR294" s="14"/>
      <c r="TFS294" s="14"/>
      <c r="TFT294" s="15"/>
      <c r="TFU294" s="14"/>
      <c r="TFV294" s="14"/>
      <c r="TFW294" s="14"/>
      <c r="TFX294" s="15"/>
      <c r="TFY294" s="14"/>
      <c r="TFZ294" s="14"/>
      <c r="TGA294" s="14"/>
      <c r="TGB294" s="15"/>
      <c r="TGC294" s="14"/>
      <c r="TGD294" s="14"/>
      <c r="TGE294" s="14"/>
      <c r="TGF294" s="15"/>
      <c r="TGG294" s="14"/>
      <c r="TGH294" s="14"/>
      <c r="TGI294" s="14"/>
      <c r="TGJ294" s="15"/>
      <c r="TGK294" s="14"/>
      <c r="TGL294" s="14"/>
      <c r="TGM294" s="14"/>
      <c r="TGN294" s="15"/>
      <c r="TGO294" s="14"/>
      <c r="TGP294" s="14"/>
      <c r="TGQ294" s="14"/>
      <c r="TGR294" s="15"/>
      <c r="TGS294" s="14"/>
      <c r="TGT294" s="14"/>
      <c r="TGU294" s="14"/>
      <c r="TGV294" s="15"/>
      <c r="TGW294" s="14"/>
      <c r="TGX294" s="14"/>
      <c r="TGY294" s="14"/>
      <c r="TGZ294" s="15"/>
      <c r="THA294" s="14"/>
      <c r="THB294" s="14"/>
      <c r="THC294" s="14"/>
      <c r="THD294" s="15"/>
      <c r="THE294" s="14"/>
      <c r="THF294" s="14"/>
      <c r="THG294" s="14"/>
      <c r="THH294" s="15"/>
      <c r="THI294" s="14"/>
      <c r="THJ294" s="14"/>
      <c r="THK294" s="14"/>
      <c r="THL294" s="15"/>
      <c r="THM294" s="14"/>
      <c r="THN294" s="14"/>
      <c r="THO294" s="14"/>
      <c r="THP294" s="15"/>
      <c r="THQ294" s="14"/>
      <c r="THR294" s="14"/>
      <c r="THS294" s="14"/>
      <c r="THT294" s="15"/>
      <c r="THU294" s="14"/>
      <c r="THV294" s="14"/>
      <c r="THW294" s="14"/>
      <c r="THX294" s="15"/>
      <c r="THY294" s="14"/>
      <c r="THZ294" s="14"/>
      <c r="TIA294" s="14"/>
      <c r="TIB294" s="15"/>
      <c r="TIC294" s="14"/>
      <c r="TID294" s="14"/>
      <c r="TIE294" s="14"/>
      <c r="TIF294" s="15"/>
      <c r="TIG294" s="14"/>
      <c r="TIH294" s="14"/>
      <c r="TII294" s="14"/>
      <c r="TIJ294" s="15"/>
      <c r="TIK294" s="14"/>
      <c r="TIL294" s="14"/>
      <c r="TIM294" s="14"/>
      <c r="TIN294" s="15"/>
      <c r="TIO294" s="14"/>
      <c r="TIP294" s="14"/>
      <c r="TIQ294" s="14"/>
      <c r="TIR294" s="15"/>
      <c r="TIS294" s="14"/>
      <c r="TIT294" s="14"/>
      <c r="TIU294" s="14"/>
      <c r="TIV294" s="15"/>
      <c r="TIW294" s="14"/>
      <c r="TIX294" s="14"/>
      <c r="TIY294" s="14"/>
      <c r="TIZ294" s="15"/>
      <c r="TJA294" s="14"/>
      <c r="TJB294" s="14"/>
      <c r="TJC294" s="14"/>
      <c r="TJD294" s="15"/>
      <c r="TJE294" s="14"/>
      <c r="TJF294" s="14"/>
      <c r="TJG294" s="14"/>
      <c r="TJH294" s="15"/>
      <c r="TJI294" s="14"/>
      <c r="TJJ294" s="14"/>
      <c r="TJK294" s="14"/>
      <c r="TJL294" s="15"/>
      <c r="TJM294" s="14"/>
      <c r="TJN294" s="14"/>
      <c r="TJO294" s="14"/>
      <c r="TJP294" s="15"/>
      <c r="TJQ294" s="14"/>
      <c r="TJR294" s="14"/>
      <c r="TJS294" s="14"/>
      <c r="TJT294" s="15"/>
      <c r="TJU294" s="14"/>
      <c r="TJV294" s="14"/>
      <c r="TJW294" s="14"/>
      <c r="TJX294" s="15"/>
      <c r="TJY294" s="14"/>
      <c r="TJZ294" s="14"/>
      <c r="TKA294" s="14"/>
      <c r="TKB294" s="15"/>
      <c r="TKC294" s="14"/>
      <c r="TKD294" s="14"/>
      <c r="TKE294" s="14"/>
      <c r="TKF294" s="15"/>
      <c r="TKG294" s="14"/>
      <c r="TKH294" s="14"/>
      <c r="TKI294" s="14"/>
      <c r="TKJ294" s="15"/>
      <c r="TKK294" s="14"/>
      <c r="TKL294" s="14"/>
      <c r="TKM294" s="14"/>
      <c r="TKN294" s="15"/>
      <c r="TKO294" s="14"/>
      <c r="TKP294" s="14"/>
      <c r="TKQ294" s="14"/>
      <c r="TKR294" s="15"/>
      <c r="TKS294" s="14"/>
      <c r="TKT294" s="14"/>
      <c r="TKU294" s="14"/>
      <c r="TKV294" s="15"/>
      <c r="TKW294" s="14"/>
      <c r="TKX294" s="14"/>
      <c r="TKY294" s="14"/>
      <c r="TKZ294" s="15"/>
      <c r="TLA294" s="14"/>
      <c r="TLB294" s="14"/>
      <c r="TLC294" s="14"/>
      <c r="TLD294" s="15"/>
      <c r="TLE294" s="14"/>
      <c r="TLF294" s="14"/>
      <c r="TLG294" s="14"/>
      <c r="TLH294" s="15"/>
      <c r="TLI294" s="14"/>
      <c r="TLJ294" s="14"/>
      <c r="TLK294" s="14"/>
      <c r="TLL294" s="15"/>
      <c r="TLM294" s="14"/>
      <c r="TLN294" s="14"/>
      <c r="TLO294" s="14"/>
      <c r="TLP294" s="15"/>
      <c r="TLQ294" s="14"/>
      <c r="TLR294" s="14"/>
      <c r="TLS294" s="14"/>
      <c r="TLT294" s="15"/>
      <c r="TLU294" s="14"/>
      <c r="TLV294" s="14"/>
      <c r="TLW294" s="14"/>
      <c r="TLX294" s="15"/>
      <c r="TLY294" s="14"/>
      <c r="TLZ294" s="14"/>
      <c r="TMA294" s="14"/>
      <c r="TMB294" s="15"/>
      <c r="TMC294" s="14"/>
      <c r="TMD294" s="14"/>
      <c r="TME294" s="14"/>
      <c r="TMF294" s="15"/>
      <c r="TMG294" s="14"/>
      <c r="TMH294" s="14"/>
      <c r="TMI294" s="14"/>
      <c r="TMJ294" s="15"/>
      <c r="TMK294" s="14"/>
      <c r="TML294" s="14"/>
      <c r="TMM294" s="14"/>
      <c r="TMN294" s="15"/>
      <c r="TMO294" s="14"/>
      <c r="TMP294" s="14"/>
      <c r="TMQ294" s="14"/>
      <c r="TMR294" s="15"/>
      <c r="TMS294" s="14"/>
      <c r="TMT294" s="14"/>
      <c r="TMU294" s="14"/>
      <c r="TMV294" s="15"/>
      <c r="TMW294" s="14"/>
      <c r="TMX294" s="14"/>
      <c r="TMY294" s="14"/>
      <c r="TMZ294" s="15"/>
      <c r="TNA294" s="14"/>
      <c r="TNB294" s="14"/>
      <c r="TNC294" s="14"/>
      <c r="TND294" s="15"/>
      <c r="TNE294" s="14"/>
      <c r="TNF294" s="14"/>
      <c r="TNG294" s="14"/>
      <c r="TNH294" s="15"/>
      <c r="TNI294" s="14"/>
      <c r="TNJ294" s="14"/>
      <c r="TNK294" s="14"/>
      <c r="TNL294" s="15"/>
      <c r="TNM294" s="14"/>
      <c r="TNN294" s="14"/>
      <c r="TNO294" s="14"/>
      <c r="TNP294" s="15"/>
      <c r="TNQ294" s="14"/>
      <c r="TNR294" s="14"/>
      <c r="TNS294" s="14"/>
      <c r="TNT294" s="15"/>
      <c r="TNU294" s="14"/>
      <c r="TNV294" s="14"/>
      <c r="TNW294" s="14"/>
      <c r="TNX294" s="15"/>
      <c r="TNY294" s="14"/>
      <c r="TNZ294" s="14"/>
      <c r="TOA294" s="14"/>
      <c r="TOB294" s="15"/>
      <c r="TOC294" s="14"/>
      <c r="TOD294" s="14"/>
      <c r="TOE294" s="14"/>
      <c r="TOF294" s="15"/>
      <c r="TOG294" s="14"/>
      <c r="TOH294" s="14"/>
      <c r="TOI294" s="14"/>
      <c r="TOJ294" s="15"/>
      <c r="TOK294" s="14"/>
      <c r="TOL294" s="14"/>
      <c r="TOM294" s="14"/>
      <c r="TON294" s="15"/>
      <c r="TOO294" s="14"/>
      <c r="TOP294" s="14"/>
      <c r="TOQ294" s="14"/>
      <c r="TOR294" s="15"/>
      <c r="TOS294" s="14"/>
      <c r="TOT294" s="14"/>
      <c r="TOU294" s="14"/>
      <c r="TOV294" s="15"/>
      <c r="TOW294" s="14"/>
      <c r="TOX294" s="14"/>
      <c r="TOY294" s="14"/>
      <c r="TOZ294" s="15"/>
      <c r="TPA294" s="14"/>
      <c r="TPB294" s="14"/>
      <c r="TPC294" s="14"/>
      <c r="TPD294" s="15"/>
      <c r="TPE294" s="14"/>
      <c r="TPF294" s="14"/>
      <c r="TPG294" s="14"/>
      <c r="TPH294" s="15"/>
      <c r="TPI294" s="14"/>
      <c r="TPJ294" s="14"/>
      <c r="TPK294" s="14"/>
      <c r="TPL294" s="15"/>
      <c r="TPM294" s="14"/>
      <c r="TPN294" s="14"/>
      <c r="TPO294" s="14"/>
      <c r="TPP294" s="15"/>
      <c r="TPQ294" s="14"/>
      <c r="TPR294" s="14"/>
      <c r="TPS294" s="14"/>
      <c r="TPT294" s="15"/>
      <c r="TPU294" s="14"/>
      <c r="TPV294" s="14"/>
      <c r="TPW294" s="14"/>
      <c r="TPX294" s="15"/>
      <c r="TPY294" s="14"/>
      <c r="TPZ294" s="14"/>
      <c r="TQA294" s="14"/>
      <c r="TQB294" s="15"/>
      <c r="TQC294" s="14"/>
      <c r="TQD294" s="14"/>
      <c r="TQE294" s="14"/>
      <c r="TQF294" s="15"/>
      <c r="TQG294" s="14"/>
      <c r="TQH294" s="14"/>
      <c r="TQI294" s="14"/>
      <c r="TQJ294" s="15"/>
      <c r="TQK294" s="14"/>
      <c r="TQL294" s="14"/>
      <c r="TQM294" s="14"/>
      <c r="TQN294" s="15"/>
      <c r="TQO294" s="14"/>
      <c r="TQP294" s="14"/>
      <c r="TQQ294" s="14"/>
      <c r="TQR294" s="15"/>
      <c r="TQS294" s="14"/>
      <c r="TQT294" s="14"/>
      <c r="TQU294" s="14"/>
      <c r="TQV294" s="15"/>
      <c r="TQW294" s="14"/>
      <c r="TQX294" s="14"/>
      <c r="TQY294" s="14"/>
      <c r="TQZ294" s="15"/>
      <c r="TRA294" s="14"/>
      <c r="TRB294" s="14"/>
      <c r="TRC294" s="14"/>
      <c r="TRD294" s="15"/>
      <c r="TRE294" s="14"/>
      <c r="TRF294" s="14"/>
      <c r="TRG294" s="14"/>
      <c r="TRH294" s="15"/>
      <c r="TRI294" s="14"/>
      <c r="TRJ294" s="14"/>
      <c r="TRK294" s="14"/>
      <c r="TRL294" s="15"/>
      <c r="TRM294" s="14"/>
      <c r="TRN294" s="14"/>
      <c r="TRO294" s="14"/>
      <c r="TRP294" s="15"/>
      <c r="TRQ294" s="14"/>
      <c r="TRR294" s="14"/>
      <c r="TRS294" s="14"/>
      <c r="TRT294" s="15"/>
      <c r="TRU294" s="14"/>
      <c r="TRV294" s="14"/>
      <c r="TRW294" s="14"/>
      <c r="TRX294" s="15"/>
      <c r="TRY294" s="14"/>
      <c r="TRZ294" s="14"/>
      <c r="TSA294" s="14"/>
      <c r="TSB294" s="15"/>
      <c r="TSC294" s="14"/>
      <c r="TSD294" s="14"/>
      <c r="TSE294" s="14"/>
      <c r="TSF294" s="15"/>
      <c r="TSG294" s="14"/>
      <c r="TSH294" s="14"/>
      <c r="TSI294" s="14"/>
      <c r="TSJ294" s="15"/>
      <c r="TSK294" s="14"/>
      <c r="TSL294" s="14"/>
      <c r="TSM294" s="14"/>
      <c r="TSN294" s="15"/>
      <c r="TSO294" s="14"/>
      <c r="TSP294" s="14"/>
      <c r="TSQ294" s="14"/>
      <c r="TSR294" s="15"/>
      <c r="TSS294" s="14"/>
      <c r="TST294" s="14"/>
      <c r="TSU294" s="14"/>
      <c r="TSV294" s="15"/>
      <c r="TSW294" s="14"/>
      <c r="TSX294" s="14"/>
      <c r="TSY294" s="14"/>
      <c r="TSZ294" s="15"/>
      <c r="TTA294" s="14"/>
      <c r="TTB294" s="14"/>
      <c r="TTC294" s="14"/>
      <c r="TTD294" s="15"/>
      <c r="TTE294" s="14"/>
      <c r="TTF294" s="14"/>
      <c r="TTG294" s="14"/>
      <c r="TTH294" s="15"/>
      <c r="TTI294" s="14"/>
      <c r="TTJ294" s="14"/>
      <c r="TTK294" s="14"/>
      <c r="TTL294" s="15"/>
      <c r="TTM294" s="14"/>
      <c r="TTN294" s="14"/>
      <c r="TTO294" s="14"/>
      <c r="TTP294" s="15"/>
      <c r="TTQ294" s="14"/>
      <c r="TTR294" s="14"/>
      <c r="TTS294" s="14"/>
      <c r="TTT294" s="15"/>
      <c r="TTU294" s="14"/>
      <c r="TTV294" s="14"/>
      <c r="TTW294" s="14"/>
      <c r="TTX294" s="15"/>
      <c r="TTY294" s="14"/>
      <c r="TTZ294" s="14"/>
      <c r="TUA294" s="14"/>
      <c r="TUB294" s="15"/>
      <c r="TUC294" s="14"/>
      <c r="TUD294" s="14"/>
      <c r="TUE294" s="14"/>
      <c r="TUF294" s="15"/>
      <c r="TUG294" s="14"/>
      <c r="TUH294" s="14"/>
      <c r="TUI294" s="14"/>
      <c r="TUJ294" s="15"/>
      <c r="TUK294" s="14"/>
      <c r="TUL294" s="14"/>
      <c r="TUM294" s="14"/>
      <c r="TUN294" s="15"/>
      <c r="TUO294" s="14"/>
      <c r="TUP294" s="14"/>
      <c r="TUQ294" s="14"/>
      <c r="TUR294" s="15"/>
      <c r="TUS294" s="14"/>
      <c r="TUT294" s="14"/>
      <c r="TUU294" s="14"/>
      <c r="TUV294" s="15"/>
      <c r="TUW294" s="14"/>
      <c r="TUX294" s="14"/>
      <c r="TUY294" s="14"/>
      <c r="TUZ294" s="15"/>
      <c r="TVA294" s="14"/>
      <c r="TVB294" s="14"/>
      <c r="TVC294" s="14"/>
      <c r="TVD294" s="15"/>
      <c r="TVE294" s="14"/>
      <c r="TVF294" s="14"/>
      <c r="TVG294" s="14"/>
      <c r="TVH294" s="15"/>
      <c r="TVI294" s="14"/>
      <c r="TVJ294" s="14"/>
      <c r="TVK294" s="14"/>
      <c r="TVL294" s="15"/>
      <c r="TVM294" s="14"/>
      <c r="TVN294" s="14"/>
      <c r="TVO294" s="14"/>
      <c r="TVP294" s="15"/>
      <c r="TVQ294" s="14"/>
      <c r="TVR294" s="14"/>
      <c r="TVS294" s="14"/>
      <c r="TVT294" s="15"/>
      <c r="TVU294" s="14"/>
      <c r="TVV294" s="14"/>
      <c r="TVW294" s="14"/>
      <c r="TVX294" s="15"/>
      <c r="TVY294" s="14"/>
      <c r="TVZ294" s="14"/>
      <c r="TWA294" s="14"/>
      <c r="TWB294" s="15"/>
      <c r="TWC294" s="14"/>
      <c r="TWD294" s="14"/>
      <c r="TWE294" s="14"/>
      <c r="TWF294" s="15"/>
      <c r="TWG294" s="14"/>
      <c r="TWH294" s="14"/>
      <c r="TWI294" s="14"/>
      <c r="TWJ294" s="15"/>
      <c r="TWK294" s="14"/>
      <c r="TWL294" s="14"/>
      <c r="TWM294" s="14"/>
      <c r="TWN294" s="15"/>
      <c r="TWO294" s="14"/>
      <c r="TWP294" s="14"/>
      <c r="TWQ294" s="14"/>
      <c r="TWR294" s="15"/>
      <c r="TWS294" s="14"/>
      <c r="TWT294" s="14"/>
      <c r="TWU294" s="14"/>
      <c r="TWV294" s="15"/>
      <c r="TWW294" s="14"/>
      <c r="TWX294" s="14"/>
      <c r="TWY294" s="14"/>
      <c r="TWZ294" s="15"/>
      <c r="TXA294" s="14"/>
      <c r="TXB294" s="14"/>
      <c r="TXC294" s="14"/>
      <c r="TXD294" s="15"/>
      <c r="TXE294" s="14"/>
      <c r="TXF294" s="14"/>
      <c r="TXG294" s="14"/>
      <c r="TXH294" s="15"/>
      <c r="TXI294" s="14"/>
      <c r="TXJ294" s="14"/>
      <c r="TXK294" s="14"/>
      <c r="TXL294" s="15"/>
      <c r="TXM294" s="14"/>
      <c r="TXN294" s="14"/>
      <c r="TXO294" s="14"/>
      <c r="TXP294" s="15"/>
      <c r="TXQ294" s="14"/>
      <c r="TXR294" s="14"/>
      <c r="TXS294" s="14"/>
      <c r="TXT294" s="15"/>
      <c r="TXU294" s="14"/>
      <c r="TXV294" s="14"/>
      <c r="TXW294" s="14"/>
      <c r="TXX294" s="15"/>
      <c r="TXY294" s="14"/>
      <c r="TXZ294" s="14"/>
      <c r="TYA294" s="14"/>
      <c r="TYB294" s="15"/>
      <c r="TYC294" s="14"/>
      <c r="TYD294" s="14"/>
      <c r="TYE294" s="14"/>
      <c r="TYF294" s="15"/>
      <c r="TYG294" s="14"/>
      <c r="TYH294" s="14"/>
      <c r="TYI294" s="14"/>
      <c r="TYJ294" s="15"/>
      <c r="TYK294" s="14"/>
      <c r="TYL294" s="14"/>
      <c r="TYM294" s="14"/>
      <c r="TYN294" s="15"/>
      <c r="TYO294" s="14"/>
      <c r="TYP294" s="14"/>
      <c r="TYQ294" s="14"/>
      <c r="TYR294" s="15"/>
      <c r="TYS294" s="14"/>
      <c r="TYT294" s="14"/>
      <c r="TYU294" s="14"/>
      <c r="TYV294" s="15"/>
      <c r="TYW294" s="14"/>
      <c r="TYX294" s="14"/>
      <c r="TYY294" s="14"/>
      <c r="TYZ294" s="15"/>
      <c r="TZA294" s="14"/>
      <c r="TZB294" s="14"/>
      <c r="TZC294" s="14"/>
      <c r="TZD294" s="15"/>
      <c r="TZE294" s="14"/>
      <c r="TZF294" s="14"/>
      <c r="TZG294" s="14"/>
      <c r="TZH294" s="15"/>
      <c r="TZI294" s="14"/>
      <c r="TZJ294" s="14"/>
      <c r="TZK294" s="14"/>
      <c r="TZL294" s="15"/>
      <c r="TZM294" s="14"/>
      <c r="TZN294" s="14"/>
      <c r="TZO294" s="14"/>
      <c r="TZP294" s="15"/>
      <c r="TZQ294" s="14"/>
      <c r="TZR294" s="14"/>
      <c r="TZS294" s="14"/>
      <c r="TZT294" s="15"/>
      <c r="TZU294" s="14"/>
      <c r="TZV294" s="14"/>
      <c r="TZW294" s="14"/>
      <c r="TZX294" s="15"/>
      <c r="TZY294" s="14"/>
      <c r="TZZ294" s="14"/>
      <c r="UAA294" s="14"/>
      <c r="UAB294" s="15"/>
      <c r="UAC294" s="14"/>
      <c r="UAD294" s="14"/>
      <c r="UAE294" s="14"/>
      <c r="UAF294" s="15"/>
      <c r="UAG294" s="14"/>
      <c r="UAH294" s="14"/>
      <c r="UAI294" s="14"/>
      <c r="UAJ294" s="15"/>
      <c r="UAK294" s="14"/>
      <c r="UAL294" s="14"/>
      <c r="UAM294" s="14"/>
      <c r="UAN294" s="15"/>
      <c r="UAO294" s="14"/>
      <c r="UAP294" s="14"/>
      <c r="UAQ294" s="14"/>
      <c r="UAR294" s="15"/>
      <c r="UAS294" s="14"/>
      <c r="UAT294" s="14"/>
      <c r="UAU294" s="14"/>
      <c r="UAV294" s="15"/>
      <c r="UAW294" s="14"/>
      <c r="UAX294" s="14"/>
      <c r="UAY294" s="14"/>
      <c r="UAZ294" s="15"/>
      <c r="UBA294" s="14"/>
      <c r="UBB294" s="14"/>
      <c r="UBC294" s="14"/>
      <c r="UBD294" s="15"/>
      <c r="UBE294" s="14"/>
      <c r="UBF294" s="14"/>
      <c r="UBG294" s="14"/>
      <c r="UBH294" s="15"/>
      <c r="UBI294" s="14"/>
      <c r="UBJ294" s="14"/>
      <c r="UBK294" s="14"/>
      <c r="UBL294" s="15"/>
      <c r="UBM294" s="14"/>
      <c r="UBN294" s="14"/>
      <c r="UBO294" s="14"/>
      <c r="UBP294" s="15"/>
      <c r="UBQ294" s="14"/>
      <c r="UBR294" s="14"/>
      <c r="UBS294" s="14"/>
      <c r="UBT294" s="15"/>
      <c r="UBU294" s="14"/>
      <c r="UBV294" s="14"/>
      <c r="UBW294" s="14"/>
      <c r="UBX294" s="15"/>
      <c r="UBY294" s="14"/>
      <c r="UBZ294" s="14"/>
      <c r="UCA294" s="14"/>
      <c r="UCB294" s="15"/>
      <c r="UCC294" s="14"/>
      <c r="UCD294" s="14"/>
      <c r="UCE294" s="14"/>
      <c r="UCF294" s="15"/>
      <c r="UCG294" s="14"/>
      <c r="UCH294" s="14"/>
      <c r="UCI294" s="14"/>
      <c r="UCJ294" s="15"/>
      <c r="UCK294" s="14"/>
      <c r="UCL294" s="14"/>
      <c r="UCM294" s="14"/>
      <c r="UCN294" s="15"/>
      <c r="UCO294" s="14"/>
      <c r="UCP294" s="14"/>
      <c r="UCQ294" s="14"/>
      <c r="UCR294" s="15"/>
      <c r="UCS294" s="14"/>
      <c r="UCT294" s="14"/>
      <c r="UCU294" s="14"/>
      <c r="UCV294" s="15"/>
      <c r="UCW294" s="14"/>
      <c r="UCX294" s="14"/>
      <c r="UCY294" s="14"/>
      <c r="UCZ294" s="15"/>
      <c r="UDA294" s="14"/>
      <c r="UDB294" s="14"/>
      <c r="UDC294" s="14"/>
      <c r="UDD294" s="15"/>
      <c r="UDE294" s="14"/>
      <c r="UDF294" s="14"/>
      <c r="UDG294" s="14"/>
      <c r="UDH294" s="15"/>
      <c r="UDI294" s="14"/>
      <c r="UDJ294" s="14"/>
      <c r="UDK294" s="14"/>
      <c r="UDL294" s="15"/>
      <c r="UDM294" s="14"/>
      <c r="UDN294" s="14"/>
      <c r="UDO294" s="14"/>
      <c r="UDP294" s="15"/>
      <c r="UDQ294" s="14"/>
      <c r="UDR294" s="14"/>
      <c r="UDS294" s="14"/>
      <c r="UDT294" s="15"/>
      <c r="UDU294" s="14"/>
      <c r="UDV294" s="14"/>
      <c r="UDW294" s="14"/>
      <c r="UDX294" s="15"/>
      <c r="UDY294" s="14"/>
      <c r="UDZ294" s="14"/>
      <c r="UEA294" s="14"/>
      <c r="UEB294" s="15"/>
      <c r="UEC294" s="14"/>
      <c r="UED294" s="14"/>
      <c r="UEE294" s="14"/>
      <c r="UEF294" s="15"/>
      <c r="UEG294" s="14"/>
      <c r="UEH294" s="14"/>
      <c r="UEI294" s="14"/>
      <c r="UEJ294" s="15"/>
      <c r="UEK294" s="14"/>
      <c r="UEL294" s="14"/>
      <c r="UEM294" s="14"/>
      <c r="UEN294" s="15"/>
      <c r="UEO294" s="14"/>
      <c r="UEP294" s="14"/>
      <c r="UEQ294" s="14"/>
      <c r="UER294" s="15"/>
      <c r="UES294" s="14"/>
      <c r="UET294" s="14"/>
      <c r="UEU294" s="14"/>
      <c r="UEV294" s="15"/>
      <c r="UEW294" s="14"/>
      <c r="UEX294" s="14"/>
      <c r="UEY294" s="14"/>
      <c r="UEZ294" s="15"/>
      <c r="UFA294" s="14"/>
      <c r="UFB294" s="14"/>
      <c r="UFC294" s="14"/>
      <c r="UFD294" s="15"/>
      <c r="UFE294" s="14"/>
      <c r="UFF294" s="14"/>
      <c r="UFG294" s="14"/>
      <c r="UFH294" s="15"/>
      <c r="UFI294" s="14"/>
      <c r="UFJ294" s="14"/>
      <c r="UFK294" s="14"/>
      <c r="UFL294" s="15"/>
      <c r="UFM294" s="14"/>
      <c r="UFN294" s="14"/>
      <c r="UFO294" s="14"/>
      <c r="UFP294" s="15"/>
      <c r="UFQ294" s="14"/>
      <c r="UFR294" s="14"/>
      <c r="UFS294" s="14"/>
      <c r="UFT294" s="15"/>
      <c r="UFU294" s="14"/>
      <c r="UFV294" s="14"/>
      <c r="UFW294" s="14"/>
      <c r="UFX294" s="15"/>
      <c r="UFY294" s="14"/>
      <c r="UFZ294" s="14"/>
      <c r="UGA294" s="14"/>
      <c r="UGB294" s="15"/>
      <c r="UGC294" s="14"/>
      <c r="UGD294" s="14"/>
      <c r="UGE294" s="14"/>
      <c r="UGF294" s="15"/>
      <c r="UGG294" s="14"/>
      <c r="UGH294" s="14"/>
      <c r="UGI294" s="14"/>
      <c r="UGJ294" s="15"/>
      <c r="UGK294" s="14"/>
      <c r="UGL294" s="14"/>
      <c r="UGM294" s="14"/>
      <c r="UGN294" s="15"/>
      <c r="UGO294" s="14"/>
      <c r="UGP294" s="14"/>
      <c r="UGQ294" s="14"/>
      <c r="UGR294" s="15"/>
      <c r="UGS294" s="14"/>
      <c r="UGT294" s="14"/>
      <c r="UGU294" s="14"/>
      <c r="UGV294" s="15"/>
      <c r="UGW294" s="14"/>
      <c r="UGX294" s="14"/>
      <c r="UGY294" s="14"/>
      <c r="UGZ294" s="15"/>
      <c r="UHA294" s="14"/>
      <c r="UHB294" s="14"/>
      <c r="UHC294" s="14"/>
      <c r="UHD294" s="15"/>
      <c r="UHE294" s="14"/>
      <c r="UHF294" s="14"/>
      <c r="UHG294" s="14"/>
      <c r="UHH294" s="15"/>
      <c r="UHI294" s="14"/>
      <c r="UHJ294" s="14"/>
      <c r="UHK294" s="14"/>
      <c r="UHL294" s="15"/>
      <c r="UHM294" s="14"/>
      <c r="UHN294" s="14"/>
      <c r="UHO294" s="14"/>
      <c r="UHP294" s="15"/>
      <c r="UHQ294" s="14"/>
      <c r="UHR294" s="14"/>
      <c r="UHS294" s="14"/>
      <c r="UHT294" s="15"/>
      <c r="UHU294" s="14"/>
      <c r="UHV294" s="14"/>
      <c r="UHW294" s="14"/>
      <c r="UHX294" s="15"/>
      <c r="UHY294" s="14"/>
      <c r="UHZ294" s="14"/>
      <c r="UIA294" s="14"/>
      <c r="UIB294" s="15"/>
      <c r="UIC294" s="14"/>
      <c r="UID294" s="14"/>
      <c r="UIE294" s="14"/>
      <c r="UIF294" s="15"/>
      <c r="UIG294" s="14"/>
      <c r="UIH294" s="14"/>
      <c r="UII294" s="14"/>
      <c r="UIJ294" s="15"/>
      <c r="UIK294" s="14"/>
      <c r="UIL294" s="14"/>
      <c r="UIM294" s="14"/>
      <c r="UIN294" s="15"/>
      <c r="UIO294" s="14"/>
      <c r="UIP294" s="14"/>
      <c r="UIQ294" s="14"/>
      <c r="UIR294" s="15"/>
      <c r="UIS294" s="14"/>
      <c r="UIT294" s="14"/>
      <c r="UIU294" s="14"/>
      <c r="UIV294" s="15"/>
      <c r="UIW294" s="14"/>
      <c r="UIX294" s="14"/>
      <c r="UIY294" s="14"/>
      <c r="UIZ294" s="15"/>
      <c r="UJA294" s="14"/>
      <c r="UJB294" s="14"/>
      <c r="UJC294" s="14"/>
      <c r="UJD294" s="15"/>
      <c r="UJE294" s="14"/>
      <c r="UJF294" s="14"/>
      <c r="UJG294" s="14"/>
      <c r="UJH294" s="15"/>
      <c r="UJI294" s="14"/>
      <c r="UJJ294" s="14"/>
      <c r="UJK294" s="14"/>
      <c r="UJL294" s="15"/>
      <c r="UJM294" s="14"/>
      <c r="UJN294" s="14"/>
      <c r="UJO294" s="14"/>
      <c r="UJP294" s="15"/>
      <c r="UJQ294" s="14"/>
      <c r="UJR294" s="14"/>
      <c r="UJS294" s="14"/>
      <c r="UJT294" s="15"/>
      <c r="UJU294" s="14"/>
      <c r="UJV294" s="14"/>
      <c r="UJW294" s="14"/>
      <c r="UJX294" s="15"/>
      <c r="UJY294" s="14"/>
      <c r="UJZ294" s="14"/>
      <c r="UKA294" s="14"/>
      <c r="UKB294" s="15"/>
      <c r="UKC294" s="14"/>
      <c r="UKD294" s="14"/>
      <c r="UKE294" s="14"/>
      <c r="UKF294" s="15"/>
      <c r="UKG294" s="14"/>
      <c r="UKH294" s="14"/>
      <c r="UKI294" s="14"/>
      <c r="UKJ294" s="15"/>
      <c r="UKK294" s="14"/>
      <c r="UKL294" s="14"/>
      <c r="UKM294" s="14"/>
      <c r="UKN294" s="15"/>
      <c r="UKO294" s="14"/>
      <c r="UKP294" s="14"/>
      <c r="UKQ294" s="14"/>
      <c r="UKR294" s="15"/>
      <c r="UKS294" s="14"/>
      <c r="UKT294" s="14"/>
      <c r="UKU294" s="14"/>
      <c r="UKV294" s="15"/>
      <c r="UKW294" s="14"/>
      <c r="UKX294" s="14"/>
      <c r="UKY294" s="14"/>
      <c r="UKZ294" s="15"/>
      <c r="ULA294" s="14"/>
      <c r="ULB294" s="14"/>
      <c r="ULC294" s="14"/>
      <c r="ULD294" s="15"/>
      <c r="ULE294" s="14"/>
      <c r="ULF294" s="14"/>
      <c r="ULG294" s="14"/>
      <c r="ULH294" s="15"/>
      <c r="ULI294" s="14"/>
      <c r="ULJ294" s="14"/>
      <c r="ULK294" s="14"/>
      <c r="ULL294" s="15"/>
      <c r="ULM294" s="14"/>
      <c r="ULN294" s="14"/>
      <c r="ULO294" s="14"/>
      <c r="ULP294" s="15"/>
      <c r="ULQ294" s="14"/>
      <c r="ULR294" s="14"/>
      <c r="ULS294" s="14"/>
      <c r="ULT294" s="15"/>
      <c r="ULU294" s="14"/>
      <c r="ULV294" s="14"/>
      <c r="ULW294" s="14"/>
      <c r="ULX294" s="15"/>
      <c r="ULY294" s="14"/>
      <c r="ULZ294" s="14"/>
      <c r="UMA294" s="14"/>
      <c r="UMB294" s="15"/>
      <c r="UMC294" s="14"/>
      <c r="UMD294" s="14"/>
      <c r="UME294" s="14"/>
      <c r="UMF294" s="15"/>
      <c r="UMG294" s="14"/>
      <c r="UMH294" s="14"/>
      <c r="UMI294" s="14"/>
      <c r="UMJ294" s="15"/>
      <c r="UMK294" s="14"/>
      <c r="UML294" s="14"/>
      <c r="UMM294" s="14"/>
      <c r="UMN294" s="15"/>
      <c r="UMO294" s="14"/>
      <c r="UMP294" s="14"/>
      <c r="UMQ294" s="14"/>
      <c r="UMR294" s="15"/>
      <c r="UMS294" s="14"/>
      <c r="UMT294" s="14"/>
      <c r="UMU294" s="14"/>
      <c r="UMV294" s="15"/>
      <c r="UMW294" s="14"/>
      <c r="UMX294" s="14"/>
      <c r="UMY294" s="14"/>
      <c r="UMZ294" s="15"/>
      <c r="UNA294" s="14"/>
      <c r="UNB294" s="14"/>
      <c r="UNC294" s="14"/>
      <c r="UND294" s="15"/>
      <c r="UNE294" s="14"/>
      <c r="UNF294" s="14"/>
      <c r="UNG294" s="14"/>
      <c r="UNH294" s="15"/>
      <c r="UNI294" s="14"/>
      <c r="UNJ294" s="14"/>
      <c r="UNK294" s="14"/>
      <c r="UNL294" s="15"/>
      <c r="UNM294" s="14"/>
      <c r="UNN294" s="14"/>
      <c r="UNO294" s="14"/>
      <c r="UNP294" s="15"/>
      <c r="UNQ294" s="14"/>
      <c r="UNR294" s="14"/>
      <c r="UNS294" s="14"/>
      <c r="UNT294" s="15"/>
      <c r="UNU294" s="14"/>
      <c r="UNV294" s="14"/>
      <c r="UNW294" s="14"/>
      <c r="UNX294" s="15"/>
      <c r="UNY294" s="14"/>
      <c r="UNZ294" s="14"/>
      <c r="UOA294" s="14"/>
      <c r="UOB294" s="15"/>
      <c r="UOC294" s="14"/>
      <c r="UOD294" s="14"/>
      <c r="UOE294" s="14"/>
      <c r="UOF294" s="15"/>
      <c r="UOG294" s="14"/>
      <c r="UOH294" s="14"/>
      <c r="UOI294" s="14"/>
      <c r="UOJ294" s="15"/>
      <c r="UOK294" s="14"/>
      <c r="UOL294" s="14"/>
      <c r="UOM294" s="14"/>
      <c r="UON294" s="15"/>
      <c r="UOO294" s="14"/>
      <c r="UOP294" s="14"/>
      <c r="UOQ294" s="14"/>
      <c r="UOR294" s="15"/>
      <c r="UOS294" s="14"/>
      <c r="UOT294" s="14"/>
      <c r="UOU294" s="14"/>
      <c r="UOV294" s="15"/>
      <c r="UOW294" s="14"/>
      <c r="UOX294" s="14"/>
      <c r="UOY294" s="14"/>
      <c r="UOZ294" s="15"/>
      <c r="UPA294" s="14"/>
      <c r="UPB294" s="14"/>
      <c r="UPC294" s="14"/>
      <c r="UPD294" s="15"/>
      <c r="UPE294" s="14"/>
      <c r="UPF294" s="14"/>
      <c r="UPG294" s="14"/>
      <c r="UPH294" s="15"/>
      <c r="UPI294" s="14"/>
      <c r="UPJ294" s="14"/>
      <c r="UPK294" s="14"/>
      <c r="UPL294" s="15"/>
      <c r="UPM294" s="14"/>
      <c r="UPN294" s="14"/>
      <c r="UPO294" s="14"/>
      <c r="UPP294" s="15"/>
      <c r="UPQ294" s="14"/>
      <c r="UPR294" s="14"/>
      <c r="UPS294" s="14"/>
      <c r="UPT294" s="15"/>
      <c r="UPU294" s="14"/>
      <c r="UPV294" s="14"/>
      <c r="UPW294" s="14"/>
      <c r="UPX294" s="15"/>
      <c r="UPY294" s="14"/>
      <c r="UPZ294" s="14"/>
      <c r="UQA294" s="14"/>
      <c r="UQB294" s="15"/>
      <c r="UQC294" s="14"/>
      <c r="UQD294" s="14"/>
      <c r="UQE294" s="14"/>
      <c r="UQF294" s="15"/>
      <c r="UQG294" s="14"/>
      <c r="UQH294" s="14"/>
      <c r="UQI294" s="14"/>
      <c r="UQJ294" s="15"/>
      <c r="UQK294" s="14"/>
      <c r="UQL294" s="14"/>
      <c r="UQM294" s="14"/>
      <c r="UQN294" s="15"/>
      <c r="UQO294" s="14"/>
      <c r="UQP294" s="14"/>
      <c r="UQQ294" s="14"/>
      <c r="UQR294" s="15"/>
      <c r="UQS294" s="14"/>
      <c r="UQT294" s="14"/>
      <c r="UQU294" s="14"/>
      <c r="UQV294" s="15"/>
      <c r="UQW294" s="14"/>
      <c r="UQX294" s="14"/>
      <c r="UQY294" s="14"/>
      <c r="UQZ294" s="15"/>
      <c r="URA294" s="14"/>
      <c r="URB294" s="14"/>
      <c r="URC294" s="14"/>
      <c r="URD294" s="15"/>
      <c r="URE294" s="14"/>
      <c r="URF294" s="14"/>
      <c r="URG294" s="14"/>
      <c r="URH294" s="15"/>
      <c r="URI294" s="14"/>
      <c r="URJ294" s="14"/>
      <c r="URK294" s="14"/>
      <c r="URL294" s="15"/>
      <c r="URM294" s="14"/>
      <c r="URN294" s="14"/>
      <c r="URO294" s="14"/>
      <c r="URP294" s="15"/>
      <c r="URQ294" s="14"/>
      <c r="URR294" s="14"/>
      <c r="URS294" s="14"/>
      <c r="URT294" s="15"/>
      <c r="URU294" s="14"/>
      <c r="URV294" s="14"/>
      <c r="URW294" s="14"/>
      <c r="URX294" s="15"/>
      <c r="URY294" s="14"/>
      <c r="URZ294" s="14"/>
      <c r="USA294" s="14"/>
      <c r="USB294" s="15"/>
      <c r="USC294" s="14"/>
      <c r="USD294" s="14"/>
      <c r="USE294" s="14"/>
      <c r="USF294" s="15"/>
      <c r="USG294" s="14"/>
      <c r="USH294" s="14"/>
      <c r="USI294" s="14"/>
      <c r="USJ294" s="15"/>
      <c r="USK294" s="14"/>
      <c r="USL294" s="14"/>
      <c r="USM294" s="14"/>
      <c r="USN294" s="15"/>
      <c r="USO294" s="14"/>
      <c r="USP294" s="14"/>
      <c r="USQ294" s="14"/>
      <c r="USR294" s="15"/>
      <c r="USS294" s="14"/>
      <c r="UST294" s="14"/>
      <c r="USU294" s="14"/>
      <c r="USV294" s="15"/>
      <c r="USW294" s="14"/>
      <c r="USX294" s="14"/>
      <c r="USY294" s="14"/>
      <c r="USZ294" s="15"/>
      <c r="UTA294" s="14"/>
      <c r="UTB294" s="14"/>
      <c r="UTC294" s="14"/>
      <c r="UTD294" s="15"/>
      <c r="UTE294" s="14"/>
      <c r="UTF294" s="14"/>
      <c r="UTG294" s="14"/>
      <c r="UTH294" s="15"/>
      <c r="UTI294" s="14"/>
      <c r="UTJ294" s="14"/>
      <c r="UTK294" s="14"/>
      <c r="UTL294" s="15"/>
      <c r="UTM294" s="14"/>
      <c r="UTN294" s="14"/>
      <c r="UTO294" s="14"/>
      <c r="UTP294" s="15"/>
      <c r="UTQ294" s="14"/>
      <c r="UTR294" s="14"/>
      <c r="UTS294" s="14"/>
      <c r="UTT294" s="15"/>
      <c r="UTU294" s="14"/>
      <c r="UTV294" s="14"/>
      <c r="UTW294" s="14"/>
      <c r="UTX294" s="15"/>
      <c r="UTY294" s="14"/>
      <c r="UTZ294" s="14"/>
      <c r="UUA294" s="14"/>
      <c r="UUB294" s="15"/>
      <c r="UUC294" s="14"/>
      <c r="UUD294" s="14"/>
      <c r="UUE294" s="14"/>
      <c r="UUF294" s="15"/>
      <c r="UUG294" s="14"/>
      <c r="UUH294" s="14"/>
      <c r="UUI294" s="14"/>
      <c r="UUJ294" s="15"/>
      <c r="UUK294" s="14"/>
      <c r="UUL294" s="14"/>
      <c r="UUM294" s="14"/>
      <c r="UUN294" s="15"/>
      <c r="UUO294" s="14"/>
      <c r="UUP294" s="14"/>
      <c r="UUQ294" s="14"/>
      <c r="UUR294" s="15"/>
      <c r="UUS294" s="14"/>
      <c r="UUT294" s="14"/>
      <c r="UUU294" s="14"/>
      <c r="UUV294" s="15"/>
      <c r="UUW294" s="14"/>
      <c r="UUX294" s="14"/>
      <c r="UUY294" s="14"/>
      <c r="UUZ294" s="15"/>
      <c r="UVA294" s="14"/>
      <c r="UVB294" s="14"/>
      <c r="UVC294" s="14"/>
      <c r="UVD294" s="15"/>
      <c r="UVE294" s="14"/>
      <c r="UVF294" s="14"/>
      <c r="UVG294" s="14"/>
      <c r="UVH294" s="15"/>
      <c r="UVI294" s="14"/>
      <c r="UVJ294" s="14"/>
      <c r="UVK294" s="14"/>
      <c r="UVL294" s="15"/>
      <c r="UVM294" s="14"/>
      <c r="UVN294" s="14"/>
      <c r="UVO294" s="14"/>
      <c r="UVP294" s="15"/>
      <c r="UVQ294" s="14"/>
      <c r="UVR294" s="14"/>
      <c r="UVS294" s="14"/>
      <c r="UVT294" s="15"/>
      <c r="UVU294" s="14"/>
      <c r="UVV294" s="14"/>
      <c r="UVW294" s="14"/>
      <c r="UVX294" s="15"/>
      <c r="UVY294" s="14"/>
      <c r="UVZ294" s="14"/>
      <c r="UWA294" s="14"/>
      <c r="UWB294" s="15"/>
      <c r="UWC294" s="14"/>
      <c r="UWD294" s="14"/>
      <c r="UWE294" s="14"/>
      <c r="UWF294" s="15"/>
      <c r="UWG294" s="14"/>
      <c r="UWH294" s="14"/>
      <c r="UWI294" s="14"/>
      <c r="UWJ294" s="15"/>
      <c r="UWK294" s="14"/>
      <c r="UWL294" s="14"/>
      <c r="UWM294" s="14"/>
      <c r="UWN294" s="15"/>
      <c r="UWO294" s="14"/>
      <c r="UWP294" s="14"/>
      <c r="UWQ294" s="14"/>
      <c r="UWR294" s="15"/>
      <c r="UWS294" s="14"/>
      <c r="UWT294" s="14"/>
      <c r="UWU294" s="14"/>
      <c r="UWV294" s="15"/>
      <c r="UWW294" s="14"/>
      <c r="UWX294" s="14"/>
      <c r="UWY294" s="14"/>
      <c r="UWZ294" s="15"/>
      <c r="UXA294" s="14"/>
      <c r="UXB294" s="14"/>
      <c r="UXC294" s="14"/>
      <c r="UXD294" s="15"/>
      <c r="UXE294" s="14"/>
      <c r="UXF294" s="14"/>
      <c r="UXG294" s="14"/>
      <c r="UXH294" s="15"/>
      <c r="UXI294" s="14"/>
      <c r="UXJ294" s="14"/>
      <c r="UXK294" s="14"/>
      <c r="UXL294" s="15"/>
      <c r="UXM294" s="14"/>
      <c r="UXN294" s="14"/>
      <c r="UXO294" s="14"/>
      <c r="UXP294" s="15"/>
      <c r="UXQ294" s="14"/>
      <c r="UXR294" s="14"/>
      <c r="UXS294" s="14"/>
      <c r="UXT294" s="15"/>
      <c r="UXU294" s="14"/>
      <c r="UXV294" s="14"/>
      <c r="UXW294" s="14"/>
      <c r="UXX294" s="15"/>
      <c r="UXY294" s="14"/>
      <c r="UXZ294" s="14"/>
      <c r="UYA294" s="14"/>
      <c r="UYB294" s="15"/>
      <c r="UYC294" s="14"/>
      <c r="UYD294" s="14"/>
      <c r="UYE294" s="14"/>
      <c r="UYF294" s="15"/>
      <c r="UYG294" s="14"/>
      <c r="UYH294" s="14"/>
      <c r="UYI294" s="14"/>
      <c r="UYJ294" s="15"/>
      <c r="UYK294" s="14"/>
      <c r="UYL294" s="14"/>
      <c r="UYM294" s="14"/>
      <c r="UYN294" s="15"/>
      <c r="UYO294" s="14"/>
      <c r="UYP294" s="14"/>
      <c r="UYQ294" s="14"/>
      <c r="UYR294" s="15"/>
      <c r="UYS294" s="14"/>
      <c r="UYT294" s="14"/>
      <c r="UYU294" s="14"/>
      <c r="UYV294" s="15"/>
      <c r="UYW294" s="14"/>
      <c r="UYX294" s="14"/>
      <c r="UYY294" s="14"/>
      <c r="UYZ294" s="15"/>
      <c r="UZA294" s="14"/>
      <c r="UZB294" s="14"/>
      <c r="UZC294" s="14"/>
      <c r="UZD294" s="15"/>
      <c r="UZE294" s="14"/>
      <c r="UZF294" s="14"/>
      <c r="UZG294" s="14"/>
      <c r="UZH294" s="15"/>
      <c r="UZI294" s="14"/>
      <c r="UZJ294" s="14"/>
      <c r="UZK294" s="14"/>
      <c r="UZL294" s="15"/>
      <c r="UZM294" s="14"/>
      <c r="UZN294" s="14"/>
      <c r="UZO294" s="14"/>
      <c r="UZP294" s="15"/>
      <c r="UZQ294" s="14"/>
      <c r="UZR294" s="14"/>
      <c r="UZS294" s="14"/>
      <c r="UZT294" s="15"/>
      <c r="UZU294" s="14"/>
      <c r="UZV294" s="14"/>
      <c r="UZW294" s="14"/>
      <c r="UZX294" s="15"/>
      <c r="UZY294" s="14"/>
      <c r="UZZ294" s="14"/>
      <c r="VAA294" s="14"/>
      <c r="VAB294" s="15"/>
      <c r="VAC294" s="14"/>
      <c r="VAD294" s="14"/>
      <c r="VAE294" s="14"/>
      <c r="VAF294" s="15"/>
      <c r="VAG294" s="14"/>
      <c r="VAH294" s="14"/>
      <c r="VAI294" s="14"/>
      <c r="VAJ294" s="15"/>
      <c r="VAK294" s="14"/>
      <c r="VAL294" s="14"/>
      <c r="VAM294" s="14"/>
      <c r="VAN294" s="15"/>
      <c r="VAO294" s="14"/>
      <c r="VAP294" s="14"/>
      <c r="VAQ294" s="14"/>
      <c r="VAR294" s="15"/>
      <c r="VAS294" s="14"/>
      <c r="VAT294" s="14"/>
      <c r="VAU294" s="14"/>
      <c r="VAV294" s="15"/>
      <c r="VAW294" s="14"/>
      <c r="VAX294" s="14"/>
      <c r="VAY294" s="14"/>
      <c r="VAZ294" s="15"/>
      <c r="VBA294" s="14"/>
      <c r="VBB294" s="14"/>
      <c r="VBC294" s="14"/>
      <c r="VBD294" s="15"/>
      <c r="VBE294" s="14"/>
      <c r="VBF294" s="14"/>
      <c r="VBG294" s="14"/>
      <c r="VBH294" s="15"/>
      <c r="VBI294" s="14"/>
      <c r="VBJ294" s="14"/>
      <c r="VBK294" s="14"/>
      <c r="VBL294" s="15"/>
      <c r="VBM294" s="14"/>
      <c r="VBN294" s="14"/>
      <c r="VBO294" s="14"/>
      <c r="VBP294" s="15"/>
      <c r="VBQ294" s="14"/>
      <c r="VBR294" s="14"/>
      <c r="VBS294" s="14"/>
      <c r="VBT294" s="15"/>
      <c r="VBU294" s="14"/>
      <c r="VBV294" s="14"/>
      <c r="VBW294" s="14"/>
      <c r="VBX294" s="15"/>
      <c r="VBY294" s="14"/>
      <c r="VBZ294" s="14"/>
      <c r="VCA294" s="14"/>
      <c r="VCB294" s="15"/>
      <c r="VCC294" s="14"/>
      <c r="VCD294" s="14"/>
      <c r="VCE294" s="14"/>
      <c r="VCF294" s="15"/>
      <c r="VCG294" s="14"/>
      <c r="VCH294" s="14"/>
      <c r="VCI294" s="14"/>
      <c r="VCJ294" s="15"/>
      <c r="VCK294" s="14"/>
      <c r="VCL294" s="14"/>
      <c r="VCM294" s="14"/>
      <c r="VCN294" s="15"/>
      <c r="VCO294" s="14"/>
      <c r="VCP294" s="14"/>
      <c r="VCQ294" s="14"/>
      <c r="VCR294" s="15"/>
      <c r="VCS294" s="14"/>
      <c r="VCT294" s="14"/>
      <c r="VCU294" s="14"/>
      <c r="VCV294" s="15"/>
      <c r="VCW294" s="14"/>
      <c r="VCX294" s="14"/>
      <c r="VCY294" s="14"/>
      <c r="VCZ294" s="15"/>
      <c r="VDA294" s="14"/>
      <c r="VDB294" s="14"/>
      <c r="VDC294" s="14"/>
      <c r="VDD294" s="15"/>
      <c r="VDE294" s="14"/>
      <c r="VDF294" s="14"/>
      <c r="VDG294" s="14"/>
      <c r="VDH294" s="15"/>
      <c r="VDI294" s="14"/>
      <c r="VDJ294" s="14"/>
      <c r="VDK294" s="14"/>
      <c r="VDL294" s="15"/>
      <c r="VDM294" s="14"/>
      <c r="VDN294" s="14"/>
      <c r="VDO294" s="14"/>
      <c r="VDP294" s="15"/>
      <c r="VDQ294" s="14"/>
      <c r="VDR294" s="14"/>
      <c r="VDS294" s="14"/>
      <c r="VDT294" s="15"/>
      <c r="VDU294" s="14"/>
      <c r="VDV294" s="14"/>
      <c r="VDW294" s="14"/>
      <c r="VDX294" s="15"/>
      <c r="VDY294" s="14"/>
      <c r="VDZ294" s="14"/>
      <c r="VEA294" s="14"/>
      <c r="VEB294" s="15"/>
      <c r="VEC294" s="14"/>
      <c r="VED294" s="14"/>
      <c r="VEE294" s="14"/>
      <c r="VEF294" s="15"/>
      <c r="VEG294" s="14"/>
      <c r="VEH294" s="14"/>
      <c r="VEI294" s="14"/>
      <c r="VEJ294" s="15"/>
      <c r="VEK294" s="14"/>
      <c r="VEL294" s="14"/>
      <c r="VEM294" s="14"/>
      <c r="VEN294" s="15"/>
      <c r="VEO294" s="14"/>
      <c r="VEP294" s="14"/>
      <c r="VEQ294" s="14"/>
      <c r="VER294" s="15"/>
      <c r="VES294" s="14"/>
      <c r="VET294" s="14"/>
      <c r="VEU294" s="14"/>
      <c r="VEV294" s="15"/>
      <c r="VEW294" s="14"/>
      <c r="VEX294" s="14"/>
      <c r="VEY294" s="14"/>
      <c r="VEZ294" s="15"/>
      <c r="VFA294" s="14"/>
      <c r="VFB294" s="14"/>
      <c r="VFC294" s="14"/>
      <c r="VFD294" s="15"/>
      <c r="VFE294" s="14"/>
      <c r="VFF294" s="14"/>
      <c r="VFG294" s="14"/>
      <c r="VFH294" s="15"/>
      <c r="VFI294" s="14"/>
      <c r="VFJ294" s="14"/>
      <c r="VFK294" s="14"/>
      <c r="VFL294" s="15"/>
      <c r="VFM294" s="14"/>
      <c r="VFN294" s="14"/>
      <c r="VFO294" s="14"/>
      <c r="VFP294" s="15"/>
      <c r="VFQ294" s="14"/>
      <c r="VFR294" s="14"/>
      <c r="VFS294" s="14"/>
      <c r="VFT294" s="15"/>
      <c r="VFU294" s="14"/>
      <c r="VFV294" s="14"/>
      <c r="VFW294" s="14"/>
      <c r="VFX294" s="15"/>
      <c r="VFY294" s="14"/>
      <c r="VFZ294" s="14"/>
      <c r="VGA294" s="14"/>
      <c r="VGB294" s="15"/>
      <c r="VGC294" s="14"/>
      <c r="VGD294" s="14"/>
      <c r="VGE294" s="14"/>
      <c r="VGF294" s="15"/>
      <c r="VGG294" s="14"/>
      <c r="VGH294" s="14"/>
      <c r="VGI294" s="14"/>
      <c r="VGJ294" s="15"/>
      <c r="VGK294" s="14"/>
      <c r="VGL294" s="14"/>
      <c r="VGM294" s="14"/>
      <c r="VGN294" s="15"/>
      <c r="VGO294" s="14"/>
      <c r="VGP294" s="14"/>
      <c r="VGQ294" s="14"/>
      <c r="VGR294" s="15"/>
      <c r="VGS294" s="14"/>
      <c r="VGT294" s="14"/>
      <c r="VGU294" s="14"/>
      <c r="VGV294" s="15"/>
      <c r="VGW294" s="14"/>
      <c r="VGX294" s="14"/>
      <c r="VGY294" s="14"/>
      <c r="VGZ294" s="15"/>
      <c r="VHA294" s="14"/>
      <c r="VHB294" s="14"/>
      <c r="VHC294" s="14"/>
      <c r="VHD294" s="15"/>
      <c r="VHE294" s="14"/>
      <c r="VHF294" s="14"/>
      <c r="VHG294" s="14"/>
      <c r="VHH294" s="15"/>
      <c r="VHI294" s="14"/>
      <c r="VHJ294" s="14"/>
      <c r="VHK294" s="14"/>
      <c r="VHL294" s="15"/>
      <c r="VHM294" s="14"/>
      <c r="VHN294" s="14"/>
      <c r="VHO294" s="14"/>
      <c r="VHP294" s="15"/>
      <c r="VHQ294" s="14"/>
      <c r="VHR294" s="14"/>
      <c r="VHS294" s="14"/>
      <c r="VHT294" s="15"/>
      <c r="VHU294" s="14"/>
      <c r="VHV294" s="14"/>
      <c r="VHW294" s="14"/>
      <c r="VHX294" s="15"/>
      <c r="VHY294" s="14"/>
      <c r="VHZ294" s="14"/>
      <c r="VIA294" s="14"/>
      <c r="VIB294" s="15"/>
      <c r="VIC294" s="14"/>
      <c r="VID294" s="14"/>
      <c r="VIE294" s="14"/>
      <c r="VIF294" s="15"/>
      <c r="VIG294" s="14"/>
      <c r="VIH294" s="14"/>
      <c r="VII294" s="14"/>
      <c r="VIJ294" s="15"/>
      <c r="VIK294" s="14"/>
      <c r="VIL294" s="14"/>
      <c r="VIM294" s="14"/>
      <c r="VIN294" s="15"/>
      <c r="VIO294" s="14"/>
      <c r="VIP294" s="14"/>
      <c r="VIQ294" s="14"/>
      <c r="VIR294" s="15"/>
      <c r="VIS294" s="14"/>
      <c r="VIT294" s="14"/>
      <c r="VIU294" s="14"/>
      <c r="VIV294" s="15"/>
      <c r="VIW294" s="14"/>
      <c r="VIX294" s="14"/>
      <c r="VIY294" s="14"/>
      <c r="VIZ294" s="15"/>
      <c r="VJA294" s="14"/>
      <c r="VJB294" s="14"/>
      <c r="VJC294" s="14"/>
      <c r="VJD294" s="15"/>
      <c r="VJE294" s="14"/>
      <c r="VJF294" s="14"/>
      <c r="VJG294" s="14"/>
      <c r="VJH294" s="15"/>
      <c r="VJI294" s="14"/>
      <c r="VJJ294" s="14"/>
      <c r="VJK294" s="14"/>
      <c r="VJL294" s="15"/>
      <c r="VJM294" s="14"/>
      <c r="VJN294" s="14"/>
      <c r="VJO294" s="14"/>
      <c r="VJP294" s="15"/>
      <c r="VJQ294" s="14"/>
      <c r="VJR294" s="14"/>
      <c r="VJS294" s="14"/>
      <c r="VJT294" s="15"/>
      <c r="VJU294" s="14"/>
      <c r="VJV294" s="14"/>
      <c r="VJW294" s="14"/>
      <c r="VJX294" s="15"/>
      <c r="VJY294" s="14"/>
      <c r="VJZ294" s="14"/>
      <c r="VKA294" s="14"/>
      <c r="VKB294" s="15"/>
      <c r="VKC294" s="14"/>
      <c r="VKD294" s="14"/>
      <c r="VKE294" s="14"/>
      <c r="VKF294" s="15"/>
      <c r="VKG294" s="14"/>
      <c r="VKH294" s="14"/>
      <c r="VKI294" s="14"/>
      <c r="VKJ294" s="15"/>
      <c r="VKK294" s="14"/>
      <c r="VKL294" s="14"/>
      <c r="VKM294" s="14"/>
      <c r="VKN294" s="15"/>
      <c r="VKO294" s="14"/>
      <c r="VKP294" s="14"/>
      <c r="VKQ294" s="14"/>
      <c r="VKR294" s="15"/>
      <c r="VKS294" s="14"/>
      <c r="VKT294" s="14"/>
      <c r="VKU294" s="14"/>
      <c r="VKV294" s="15"/>
      <c r="VKW294" s="14"/>
      <c r="VKX294" s="14"/>
      <c r="VKY294" s="14"/>
      <c r="VKZ294" s="15"/>
      <c r="VLA294" s="14"/>
      <c r="VLB294" s="14"/>
      <c r="VLC294" s="14"/>
      <c r="VLD294" s="15"/>
      <c r="VLE294" s="14"/>
      <c r="VLF294" s="14"/>
      <c r="VLG294" s="14"/>
      <c r="VLH294" s="15"/>
      <c r="VLI294" s="14"/>
      <c r="VLJ294" s="14"/>
      <c r="VLK294" s="14"/>
      <c r="VLL294" s="15"/>
      <c r="VLM294" s="14"/>
      <c r="VLN294" s="14"/>
      <c r="VLO294" s="14"/>
      <c r="VLP294" s="15"/>
      <c r="VLQ294" s="14"/>
      <c r="VLR294" s="14"/>
      <c r="VLS294" s="14"/>
      <c r="VLT294" s="15"/>
      <c r="VLU294" s="14"/>
      <c r="VLV294" s="14"/>
      <c r="VLW294" s="14"/>
      <c r="VLX294" s="15"/>
      <c r="VLY294" s="14"/>
      <c r="VLZ294" s="14"/>
      <c r="VMA294" s="14"/>
      <c r="VMB294" s="15"/>
      <c r="VMC294" s="14"/>
      <c r="VMD294" s="14"/>
      <c r="VME294" s="14"/>
      <c r="VMF294" s="15"/>
      <c r="VMG294" s="14"/>
      <c r="VMH294" s="14"/>
      <c r="VMI294" s="14"/>
      <c r="VMJ294" s="15"/>
      <c r="VMK294" s="14"/>
      <c r="VML294" s="14"/>
      <c r="VMM294" s="14"/>
      <c r="VMN294" s="15"/>
      <c r="VMO294" s="14"/>
      <c r="VMP294" s="14"/>
      <c r="VMQ294" s="14"/>
      <c r="VMR294" s="15"/>
      <c r="VMS294" s="14"/>
      <c r="VMT294" s="14"/>
      <c r="VMU294" s="14"/>
      <c r="VMV294" s="15"/>
      <c r="VMW294" s="14"/>
      <c r="VMX294" s="14"/>
      <c r="VMY294" s="14"/>
      <c r="VMZ294" s="15"/>
      <c r="VNA294" s="14"/>
      <c r="VNB294" s="14"/>
      <c r="VNC294" s="14"/>
      <c r="VND294" s="15"/>
      <c r="VNE294" s="14"/>
      <c r="VNF294" s="14"/>
      <c r="VNG294" s="14"/>
      <c r="VNH294" s="15"/>
      <c r="VNI294" s="14"/>
      <c r="VNJ294" s="14"/>
      <c r="VNK294" s="14"/>
      <c r="VNL294" s="15"/>
      <c r="VNM294" s="14"/>
      <c r="VNN294" s="14"/>
      <c r="VNO294" s="14"/>
      <c r="VNP294" s="15"/>
      <c r="VNQ294" s="14"/>
      <c r="VNR294" s="14"/>
      <c r="VNS294" s="14"/>
      <c r="VNT294" s="15"/>
      <c r="VNU294" s="14"/>
      <c r="VNV294" s="14"/>
      <c r="VNW294" s="14"/>
      <c r="VNX294" s="15"/>
      <c r="VNY294" s="14"/>
      <c r="VNZ294" s="14"/>
      <c r="VOA294" s="14"/>
      <c r="VOB294" s="15"/>
      <c r="VOC294" s="14"/>
      <c r="VOD294" s="14"/>
      <c r="VOE294" s="14"/>
      <c r="VOF294" s="15"/>
      <c r="VOG294" s="14"/>
      <c r="VOH294" s="14"/>
      <c r="VOI294" s="14"/>
      <c r="VOJ294" s="15"/>
      <c r="VOK294" s="14"/>
      <c r="VOL294" s="14"/>
      <c r="VOM294" s="14"/>
      <c r="VON294" s="15"/>
      <c r="VOO294" s="14"/>
      <c r="VOP294" s="14"/>
      <c r="VOQ294" s="14"/>
      <c r="VOR294" s="15"/>
      <c r="VOS294" s="14"/>
      <c r="VOT294" s="14"/>
      <c r="VOU294" s="14"/>
      <c r="VOV294" s="15"/>
      <c r="VOW294" s="14"/>
      <c r="VOX294" s="14"/>
      <c r="VOY294" s="14"/>
      <c r="VOZ294" s="15"/>
      <c r="VPA294" s="14"/>
      <c r="VPB294" s="14"/>
      <c r="VPC294" s="14"/>
      <c r="VPD294" s="15"/>
      <c r="VPE294" s="14"/>
      <c r="VPF294" s="14"/>
      <c r="VPG294" s="14"/>
      <c r="VPH294" s="15"/>
      <c r="VPI294" s="14"/>
      <c r="VPJ294" s="14"/>
      <c r="VPK294" s="14"/>
      <c r="VPL294" s="15"/>
      <c r="VPM294" s="14"/>
      <c r="VPN294" s="14"/>
      <c r="VPO294" s="14"/>
      <c r="VPP294" s="15"/>
      <c r="VPQ294" s="14"/>
      <c r="VPR294" s="14"/>
      <c r="VPS294" s="14"/>
      <c r="VPT294" s="15"/>
      <c r="VPU294" s="14"/>
      <c r="VPV294" s="14"/>
      <c r="VPW294" s="14"/>
      <c r="VPX294" s="15"/>
      <c r="VPY294" s="14"/>
      <c r="VPZ294" s="14"/>
      <c r="VQA294" s="14"/>
      <c r="VQB294" s="15"/>
      <c r="VQC294" s="14"/>
      <c r="VQD294" s="14"/>
      <c r="VQE294" s="14"/>
      <c r="VQF294" s="15"/>
      <c r="VQG294" s="14"/>
      <c r="VQH294" s="14"/>
      <c r="VQI294" s="14"/>
      <c r="VQJ294" s="15"/>
      <c r="VQK294" s="14"/>
      <c r="VQL294" s="14"/>
      <c r="VQM294" s="14"/>
      <c r="VQN294" s="15"/>
      <c r="VQO294" s="14"/>
      <c r="VQP294" s="14"/>
      <c r="VQQ294" s="14"/>
      <c r="VQR294" s="15"/>
      <c r="VQS294" s="14"/>
      <c r="VQT294" s="14"/>
      <c r="VQU294" s="14"/>
      <c r="VQV294" s="15"/>
      <c r="VQW294" s="14"/>
      <c r="VQX294" s="14"/>
      <c r="VQY294" s="14"/>
      <c r="VQZ294" s="15"/>
      <c r="VRA294" s="14"/>
      <c r="VRB294" s="14"/>
      <c r="VRC294" s="14"/>
      <c r="VRD294" s="15"/>
      <c r="VRE294" s="14"/>
      <c r="VRF294" s="14"/>
      <c r="VRG294" s="14"/>
      <c r="VRH294" s="15"/>
      <c r="VRI294" s="14"/>
      <c r="VRJ294" s="14"/>
      <c r="VRK294" s="14"/>
      <c r="VRL294" s="15"/>
      <c r="VRM294" s="14"/>
      <c r="VRN294" s="14"/>
      <c r="VRO294" s="14"/>
      <c r="VRP294" s="15"/>
      <c r="VRQ294" s="14"/>
      <c r="VRR294" s="14"/>
      <c r="VRS294" s="14"/>
      <c r="VRT294" s="15"/>
      <c r="VRU294" s="14"/>
      <c r="VRV294" s="14"/>
      <c r="VRW294" s="14"/>
      <c r="VRX294" s="15"/>
      <c r="VRY294" s="14"/>
      <c r="VRZ294" s="14"/>
      <c r="VSA294" s="14"/>
      <c r="VSB294" s="15"/>
      <c r="VSC294" s="14"/>
      <c r="VSD294" s="14"/>
      <c r="VSE294" s="14"/>
      <c r="VSF294" s="15"/>
      <c r="VSG294" s="14"/>
      <c r="VSH294" s="14"/>
      <c r="VSI294" s="14"/>
      <c r="VSJ294" s="15"/>
      <c r="VSK294" s="14"/>
      <c r="VSL294" s="14"/>
      <c r="VSM294" s="14"/>
      <c r="VSN294" s="15"/>
      <c r="VSO294" s="14"/>
      <c r="VSP294" s="14"/>
      <c r="VSQ294" s="14"/>
      <c r="VSR294" s="15"/>
      <c r="VSS294" s="14"/>
      <c r="VST294" s="14"/>
      <c r="VSU294" s="14"/>
      <c r="VSV294" s="15"/>
      <c r="VSW294" s="14"/>
      <c r="VSX294" s="14"/>
      <c r="VSY294" s="14"/>
      <c r="VSZ294" s="15"/>
      <c r="VTA294" s="14"/>
      <c r="VTB294" s="14"/>
      <c r="VTC294" s="14"/>
      <c r="VTD294" s="15"/>
      <c r="VTE294" s="14"/>
      <c r="VTF294" s="14"/>
      <c r="VTG294" s="14"/>
      <c r="VTH294" s="15"/>
      <c r="VTI294" s="14"/>
      <c r="VTJ294" s="14"/>
      <c r="VTK294" s="14"/>
      <c r="VTL294" s="15"/>
      <c r="VTM294" s="14"/>
      <c r="VTN294" s="14"/>
      <c r="VTO294" s="14"/>
      <c r="VTP294" s="15"/>
      <c r="VTQ294" s="14"/>
      <c r="VTR294" s="14"/>
      <c r="VTS294" s="14"/>
      <c r="VTT294" s="15"/>
      <c r="VTU294" s="14"/>
      <c r="VTV294" s="14"/>
      <c r="VTW294" s="14"/>
      <c r="VTX294" s="15"/>
      <c r="VTY294" s="14"/>
      <c r="VTZ294" s="14"/>
      <c r="VUA294" s="14"/>
      <c r="VUB294" s="15"/>
      <c r="VUC294" s="14"/>
      <c r="VUD294" s="14"/>
      <c r="VUE294" s="14"/>
      <c r="VUF294" s="15"/>
      <c r="VUG294" s="14"/>
      <c r="VUH294" s="14"/>
      <c r="VUI294" s="14"/>
      <c r="VUJ294" s="15"/>
      <c r="VUK294" s="14"/>
      <c r="VUL294" s="14"/>
      <c r="VUM294" s="14"/>
      <c r="VUN294" s="15"/>
      <c r="VUO294" s="14"/>
      <c r="VUP294" s="14"/>
      <c r="VUQ294" s="14"/>
      <c r="VUR294" s="15"/>
      <c r="VUS294" s="14"/>
      <c r="VUT294" s="14"/>
      <c r="VUU294" s="14"/>
      <c r="VUV294" s="15"/>
      <c r="VUW294" s="14"/>
      <c r="VUX294" s="14"/>
      <c r="VUY294" s="14"/>
      <c r="VUZ294" s="15"/>
      <c r="VVA294" s="14"/>
      <c r="VVB294" s="14"/>
      <c r="VVC294" s="14"/>
      <c r="VVD294" s="15"/>
      <c r="VVE294" s="14"/>
      <c r="VVF294" s="14"/>
      <c r="VVG294" s="14"/>
      <c r="VVH294" s="15"/>
      <c r="VVI294" s="14"/>
      <c r="VVJ294" s="14"/>
      <c r="VVK294" s="14"/>
      <c r="VVL294" s="15"/>
      <c r="VVM294" s="14"/>
      <c r="VVN294" s="14"/>
      <c r="VVO294" s="14"/>
      <c r="VVP294" s="15"/>
      <c r="VVQ294" s="14"/>
      <c r="VVR294" s="14"/>
      <c r="VVS294" s="14"/>
      <c r="VVT294" s="15"/>
      <c r="VVU294" s="14"/>
      <c r="VVV294" s="14"/>
      <c r="VVW294" s="14"/>
      <c r="VVX294" s="15"/>
      <c r="VVY294" s="14"/>
      <c r="VVZ294" s="14"/>
      <c r="VWA294" s="14"/>
      <c r="VWB294" s="15"/>
      <c r="VWC294" s="14"/>
      <c r="VWD294" s="14"/>
      <c r="VWE294" s="14"/>
      <c r="VWF294" s="15"/>
      <c r="VWG294" s="14"/>
      <c r="VWH294" s="14"/>
      <c r="VWI294" s="14"/>
      <c r="VWJ294" s="15"/>
      <c r="VWK294" s="14"/>
      <c r="VWL294" s="14"/>
      <c r="VWM294" s="14"/>
      <c r="VWN294" s="15"/>
      <c r="VWO294" s="14"/>
      <c r="VWP294" s="14"/>
      <c r="VWQ294" s="14"/>
      <c r="VWR294" s="15"/>
      <c r="VWS294" s="14"/>
      <c r="VWT294" s="14"/>
      <c r="VWU294" s="14"/>
      <c r="VWV294" s="15"/>
      <c r="VWW294" s="14"/>
      <c r="VWX294" s="14"/>
      <c r="VWY294" s="14"/>
      <c r="VWZ294" s="15"/>
      <c r="VXA294" s="14"/>
      <c r="VXB294" s="14"/>
      <c r="VXC294" s="14"/>
      <c r="VXD294" s="15"/>
      <c r="VXE294" s="14"/>
      <c r="VXF294" s="14"/>
      <c r="VXG294" s="14"/>
      <c r="VXH294" s="15"/>
      <c r="VXI294" s="14"/>
      <c r="VXJ294" s="14"/>
      <c r="VXK294" s="14"/>
      <c r="VXL294" s="15"/>
      <c r="VXM294" s="14"/>
      <c r="VXN294" s="14"/>
      <c r="VXO294" s="14"/>
      <c r="VXP294" s="15"/>
      <c r="VXQ294" s="14"/>
      <c r="VXR294" s="14"/>
      <c r="VXS294" s="14"/>
      <c r="VXT294" s="15"/>
      <c r="VXU294" s="14"/>
      <c r="VXV294" s="14"/>
      <c r="VXW294" s="14"/>
      <c r="VXX294" s="15"/>
      <c r="VXY294" s="14"/>
      <c r="VXZ294" s="14"/>
      <c r="VYA294" s="14"/>
      <c r="VYB294" s="15"/>
      <c r="VYC294" s="14"/>
      <c r="VYD294" s="14"/>
      <c r="VYE294" s="14"/>
      <c r="VYF294" s="15"/>
      <c r="VYG294" s="14"/>
      <c r="VYH294" s="14"/>
      <c r="VYI294" s="14"/>
      <c r="VYJ294" s="15"/>
      <c r="VYK294" s="14"/>
      <c r="VYL294" s="14"/>
      <c r="VYM294" s="14"/>
      <c r="VYN294" s="15"/>
      <c r="VYO294" s="14"/>
      <c r="VYP294" s="14"/>
      <c r="VYQ294" s="14"/>
      <c r="VYR294" s="15"/>
      <c r="VYS294" s="14"/>
      <c r="VYT294" s="14"/>
      <c r="VYU294" s="14"/>
      <c r="VYV294" s="15"/>
      <c r="VYW294" s="14"/>
      <c r="VYX294" s="14"/>
      <c r="VYY294" s="14"/>
      <c r="VYZ294" s="15"/>
      <c r="VZA294" s="14"/>
      <c r="VZB294" s="14"/>
      <c r="VZC294" s="14"/>
      <c r="VZD294" s="15"/>
      <c r="VZE294" s="14"/>
      <c r="VZF294" s="14"/>
      <c r="VZG294" s="14"/>
      <c r="VZH294" s="15"/>
      <c r="VZI294" s="14"/>
      <c r="VZJ294" s="14"/>
      <c r="VZK294" s="14"/>
      <c r="VZL294" s="15"/>
      <c r="VZM294" s="14"/>
      <c r="VZN294" s="14"/>
      <c r="VZO294" s="14"/>
      <c r="VZP294" s="15"/>
      <c r="VZQ294" s="14"/>
      <c r="VZR294" s="14"/>
      <c r="VZS294" s="14"/>
      <c r="VZT294" s="15"/>
      <c r="VZU294" s="14"/>
      <c r="VZV294" s="14"/>
      <c r="VZW294" s="14"/>
      <c r="VZX294" s="15"/>
      <c r="VZY294" s="14"/>
      <c r="VZZ294" s="14"/>
      <c r="WAA294" s="14"/>
      <c r="WAB294" s="15"/>
      <c r="WAC294" s="14"/>
      <c r="WAD294" s="14"/>
      <c r="WAE294" s="14"/>
      <c r="WAF294" s="15"/>
      <c r="WAG294" s="14"/>
      <c r="WAH294" s="14"/>
      <c r="WAI294" s="14"/>
      <c r="WAJ294" s="15"/>
      <c r="WAK294" s="14"/>
      <c r="WAL294" s="14"/>
      <c r="WAM294" s="14"/>
      <c r="WAN294" s="15"/>
      <c r="WAO294" s="14"/>
      <c r="WAP294" s="14"/>
      <c r="WAQ294" s="14"/>
      <c r="WAR294" s="15"/>
      <c r="WAS294" s="14"/>
      <c r="WAT294" s="14"/>
      <c r="WAU294" s="14"/>
      <c r="WAV294" s="15"/>
      <c r="WAW294" s="14"/>
      <c r="WAX294" s="14"/>
      <c r="WAY294" s="14"/>
      <c r="WAZ294" s="15"/>
      <c r="WBA294" s="14"/>
      <c r="WBB294" s="14"/>
      <c r="WBC294" s="14"/>
      <c r="WBD294" s="15"/>
      <c r="WBE294" s="14"/>
      <c r="WBF294" s="14"/>
      <c r="WBG294" s="14"/>
      <c r="WBH294" s="15"/>
      <c r="WBI294" s="14"/>
      <c r="WBJ294" s="14"/>
      <c r="WBK294" s="14"/>
      <c r="WBL294" s="15"/>
      <c r="WBM294" s="14"/>
      <c r="WBN294" s="14"/>
      <c r="WBO294" s="14"/>
      <c r="WBP294" s="15"/>
      <c r="WBQ294" s="14"/>
      <c r="WBR294" s="14"/>
      <c r="WBS294" s="14"/>
      <c r="WBT294" s="15"/>
      <c r="WBU294" s="14"/>
      <c r="WBV294" s="14"/>
      <c r="WBW294" s="14"/>
      <c r="WBX294" s="15"/>
      <c r="WBY294" s="14"/>
      <c r="WBZ294" s="14"/>
      <c r="WCA294" s="14"/>
      <c r="WCB294" s="15"/>
      <c r="WCC294" s="14"/>
      <c r="WCD294" s="14"/>
      <c r="WCE294" s="14"/>
      <c r="WCF294" s="15"/>
      <c r="WCG294" s="14"/>
      <c r="WCH294" s="14"/>
      <c r="WCI294" s="14"/>
      <c r="WCJ294" s="15"/>
      <c r="WCK294" s="14"/>
      <c r="WCL294" s="14"/>
      <c r="WCM294" s="14"/>
      <c r="WCN294" s="15"/>
      <c r="WCO294" s="14"/>
      <c r="WCP294" s="14"/>
      <c r="WCQ294" s="14"/>
      <c r="WCR294" s="15"/>
      <c r="WCS294" s="14"/>
      <c r="WCT294" s="14"/>
      <c r="WCU294" s="14"/>
      <c r="WCV294" s="15"/>
      <c r="WCW294" s="14"/>
      <c r="WCX294" s="14"/>
      <c r="WCY294" s="14"/>
      <c r="WCZ294" s="15"/>
      <c r="WDA294" s="14"/>
      <c r="WDB294" s="14"/>
      <c r="WDC294" s="14"/>
      <c r="WDD294" s="15"/>
      <c r="WDE294" s="14"/>
      <c r="WDF294" s="14"/>
      <c r="WDG294" s="14"/>
      <c r="WDH294" s="15"/>
      <c r="WDI294" s="14"/>
      <c r="WDJ294" s="14"/>
      <c r="WDK294" s="14"/>
      <c r="WDL294" s="15"/>
      <c r="WDM294" s="14"/>
      <c r="WDN294" s="14"/>
      <c r="WDO294" s="14"/>
      <c r="WDP294" s="15"/>
      <c r="WDQ294" s="14"/>
      <c r="WDR294" s="14"/>
      <c r="WDS294" s="14"/>
      <c r="WDT294" s="15"/>
      <c r="WDU294" s="14"/>
      <c r="WDV294" s="14"/>
      <c r="WDW294" s="14"/>
      <c r="WDX294" s="15"/>
      <c r="WDY294" s="14"/>
      <c r="WDZ294" s="14"/>
      <c r="WEA294" s="14"/>
      <c r="WEB294" s="15"/>
      <c r="WEC294" s="14"/>
      <c r="WED294" s="14"/>
      <c r="WEE294" s="14"/>
      <c r="WEF294" s="15"/>
      <c r="WEG294" s="14"/>
      <c r="WEH294" s="14"/>
      <c r="WEI294" s="14"/>
      <c r="WEJ294" s="15"/>
      <c r="WEK294" s="14"/>
      <c r="WEL294" s="14"/>
      <c r="WEM294" s="14"/>
      <c r="WEN294" s="15"/>
      <c r="WEO294" s="14"/>
      <c r="WEP294" s="14"/>
      <c r="WEQ294" s="14"/>
      <c r="WER294" s="15"/>
      <c r="WES294" s="14"/>
      <c r="WET294" s="14"/>
      <c r="WEU294" s="14"/>
      <c r="WEV294" s="15"/>
      <c r="WEW294" s="14"/>
      <c r="WEX294" s="14"/>
      <c r="WEY294" s="14"/>
      <c r="WEZ294" s="15"/>
      <c r="WFA294" s="14"/>
      <c r="WFB294" s="14"/>
      <c r="WFC294" s="14"/>
      <c r="WFD294" s="15"/>
      <c r="WFE294" s="14"/>
      <c r="WFF294" s="14"/>
      <c r="WFG294" s="14"/>
      <c r="WFH294" s="15"/>
      <c r="WFI294" s="14"/>
      <c r="WFJ294" s="14"/>
      <c r="WFK294" s="14"/>
      <c r="WFL294" s="15"/>
      <c r="WFM294" s="14"/>
      <c r="WFN294" s="14"/>
      <c r="WFO294" s="14"/>
      <c r="WFP294" s="15"/>
      <c r="WFQ294" s="14"/>
      <c r="WFR294" s="14"/>
      <c r="WFS294" s="14"/>
      <c r="WFT294" s="15"/>
      <c r="WFU294" s="14"/>
      <c r="WFV294" s="14"/>
      <c r="WFW294" s="14"/>
      <c r="WFX294" s="15"/>
      <c r="WFY294" s="14"/>
      <c r="WFZ294" s="14"/>
      <c r="WGA294" s="14"/>
      <c r="WGB294" s="15"/>
      <c r="WGC294" s="14"/>
      <c r="WGD294" s="14"/>
      <c r="WGE294" s="14"/>
      <c r="WGF294" s="15"/>
      <c r="WGG294" s="14"/>
      <c r="WGH294" s="14"/>
      <c r="WGI294" s="14"/>
      <c r="WGJ294" s="15"/>
      <c r="WGK294" s="14"/>
      <c r="WGL294" s="14"/>
      <c r="WGM294" s="14"/>
      <c r="WGN294" s="15"/>
      <c r="WGO294" s="14"/>
      <c r="WGP294" s="14"/>
      <c r="WGQ294" s="14"/>
      <c r="WGR294" s="15"/>
      <c r="WGS294" s="14"/>
      <c r="WGT294" s="14"/>
      <c r="WGU294" s="14"/>
      <c r="WGV294" s="15"/>
      <c r="WGW294" s="14"/>
      <c r="WGX294" s="14"/>
      <c r="WGY294" s="14"/>
      <c r="WGZ294" s="15"/>
      <c r="WHA294" s="14"/>
      <c r="WHB294" s="14"/>
      <c r="WHC294" s="14"/>
      <c r="WHD294" s="15"/>
      <c r="WHE294" s="14"/>
      <c r="WHF294" s="14"/>
      <c r="WHG294" s="14"/>
      <c r="WHH294" s="15"/>
      <c r="WHI294" s="14"/>
      <c r="WHJ294" s="14"/>
      <c r="WHK294" s="14"/>
      <c r="WHL294" s="15"/>
      <c r="WHM294" s="14"/>
      <c r="WHN294" s="14"/>
      <c r="WHO294" s="14"/>
      <c r="WHP294" s="15"/>
      <c r="WHQ294" s="14"/>
      <c r="WHR294" s="14"/>
      <c r="WHS294" s="14"/>
      <c r="WHT294" s="15"/>
      <c r="WHU294" s="14"/>
      <c r="WHV294" s="14"/>
      <c r="WHW294" s="14"/>
      <c r="WHX294" s="15"/>
      <c r="WHY294" s="14"/>
      <c r="WHZ294" s="14"/>
      <c r="WIA294" s="14"/>
      <c r="WIB294" s="15"/>
      <c r="WIC294" s="14"/>
      <c r="WID294" s="14"/>
      <c r="WIE294" s="14"/>
      <c r="WIF294" s="15"/>
      <c r="WIG294" s="14"/>
      <c r="WIH294" s="14"/>
      <c r="WII294" s="14"/>
      <c r="WIJ294" s="15"/>
      <c r="WIK294" s="14"/>
      <c r="WIL294" s="14"/>
      <c r="WIM294" s="14"/>
      <c r="WIN294" s="15"/>
      <c r="WIO294" s="14"/>
      <c r="WIP294" s="14"/>
      <c r="WIQ294" s="14"/>
      <c r="WIR294" s="15"/>
      <c r="WIS294" s="14"/>
      <c r="WIT294" s="14"/>
      <c r="WIU294" s="14"/>
      <c r="WIV294" s="15"/>
      <c r="WIW294" s="14"/>
      <c r="WIX294" s="14"/>
      <c r="WIY294" s="14"/>
      <c r="WIZ294" s="15"/>
      <c r="WJA294" s="14"/>
      <c r="WJB294" s="14"/>
      <c r="WJC294" s="14"/>
      <c r="WJD294" s="15"/>
      <c r="WJE294" s="14"/>
      <c r="WJF294" s="14"/>
      <c r="WJG294" s="14"/>
      <c r="WJH294" s="15"/>
      <c r="WJI294" s="14"/>
      <c r="WJJ294" s="14"/>
      <c r="WJK294" s="14"/>
      <c r="WJL294" s="15"/>
      <c r="WJM294" s="14"/>
      <c r="WJN294" s="14"/>
      <c r="WJO294" s="14"/>
      <c r="WJP294" s="15"/>
      <c r="WJQ294" s="14"/>
      <c r="WJR294" s="14"/>
      <c r="WJS294" s="14"/>
      <c r="WJT294" s="15"/>
      <c r="WJU294" s="14"/>
      <c r="WJV294" s="14"/>
      <c r="WJW294" s="14"/>
      <c r="WJX294" s="15"/>
      <c r="WJY294" s="14"/>
      <c r="WJZ294" s="14"/>
      <c r="WKA294" s="14"/>
      <c r="WKB294" s="15"/>
      <c r="WKC294" s="14"/>
      <c r="WKD294" s="14"/>
      <c r="WKE294" s="14"/>
      <c r="WKF294" s="15"/>
      <c r="WKG294" s="14"/>
      <c r="WKH294" s="14"/>
      <c r="WKI294" s="14"/>
      <c r="WKJ294" s="15"/>
      <c r="WKK294" s="14"/>
      <c r="WKL294" s="14"/>
      <c r="WKM294" s="14"/>
      <c r="WKN294" s="15"/>
      <c r="WKO294" s="14"/>
      <c r="WKP294" s="14"/>
      <c r="WKQ294" s="14"/>
      <c r="WKR294" s="15"/>
      <c r="WKS294" s="14"/>
      <c r="WKT294" s="14"/>
      <c r="WKU294" s="14"/>
      <c r="WKV294" s="15"/>
      <c r="WKW294" s="14"/>
      <c r="WKX294" s="14"/>
      <c r="WKY294" s="14"/>
      <c r="WKZ294" s="15"/>
      <c r="WLA294" s="14"/>
      <c r="WLB294" s="14"/>
      <c r="WLC294" s="14"/>
      <c r="WLD294" s="15"/>
      <c r="WLE294" s="14"/>
      <c r="WLF294" s="14"/>
      <c r="WLG294" s="14"/>
      <c r="WLH294" s="15"/>
      <c r="WLI294" s="14"/>
      <c r="WLJ294" s="14"/>
      <c r="WLK294" s="14"/>
      <c r="WLL294" s="15"/>
      <c r="WLM294" s="14"/>
      <c r="WLN294" s="14"/>
      <c r="WLO294" s="14"/>
      <c r="WLP294" s="15"/>
      <c r="WLQ294" s="14"/>
      <c r="WLR294" s="14"/>
      <c r="WLS294" s="14"/>
      <c r="WLT294" s="15"/>
      <c r="WLU294" s="14"/>
      <c r="WLV294" s="14"/>
      <c r="WLW294" s="14"/>
      <c r="WLX294" s="15"/>
      <c r="WLY294" s="14"/>
      <c r="WLZ294" s="14"/>
      <c r="WMA294" s="14"/>
      <c r="WMB294" s="15"/>
      <c r="WMC294" s="14"/>
      <c r="WMD294" s="14"/>
      <c r="WME294" s="14"/>
      <c r="WMF294" s="15"/>
      <c r="WMG294" s="14"/>
      <c r="WMH294" s="14"/>
      <c r="WMI294" s="14"/>
      <c r="WMJ294" s="15"/>
      <c r="WMK294" s="14"/>
      <c r="WML294" s="14"/>
      <c r="WMM294" s="14"/>
      <c r="WMN294" s="15"/>
      <c r="WMO294" s="14"/>
      <c r="WMP294" s="14"/>
      <c r="WMQ294" s="14"/>
      <c r="WMR294" s="15"/>
      <c r="WMS294" s="14"/>
      <c r="WMT294" s="14"/>
      <c r="WMU294" s="14"/>
      <c r="WMV294" s="15"/>
      <c r="WMW294" s="14"/>
      <c r="WMX294" s="14"/>
      <c r="WMY294" s="14"/>
      <c r="WMZ294" s="15"/>
      <c r="WNA294" s="14"/>
      <c r="WNB294" s="14"/>
      <c r="WNC294" s="14"/>
      <c r="WND294" s="15"/>
      <c r="WNE294" s="14"/>
      <c r="WNF294" s="14"/>
      <c r="WNG294" s="14"/>
      <c r="WNH294" s="15"/>
      <c r="WNI294" s="14"/>
      <c r="WNJ294" s="14"/>
      <c r="WNK294" s="14"/>
      <c r="WNL294" s="15"/>
      <c r="WNM294" s="14"/>
      <c r="WNN294" s="14"/>
      <c r="WNO294" s="14"/>
      <c r="WNP294" s="15"/>
      <c r="WNQ294" s="14"/>
      <c r="WNR294" s="14"/>
      <c r="WNS294" s="14"/>
      <c r="WNT294" s="15"/>
      <c r="WNU294" s="14"/>
      <c r="WNV294" s="14"/>
      <c r="WNW294" s="14"/>
      <c r="WNX294" s="15"/>
      <c r="WNY294" s="14"/>
      <c r="WNZ294" s="14"/>
      <c r="WOA294" s="14"/>
      <c r="WOB294" s="15"/>
      <c r="WOC294" s="14"/>
      <c r="WOD294" s="14"/>
      <c r="WOE294" s="14"/>
      <c r="WOF294" s="15"/>
      <c r="WOG294" s="14"/>
      <c r="WOH294" s="14"/>
      <c r="WOI294" s="14"/>
      <c r="WOJ294" s="15"/>
      <c r="WOK294" s="14"/>
      <c r="WOL294" s="14"/>
      <c r="WOM294" s="14"/>
      <c r="WON294" s="15"/>
      <c r="WOO294" s="14"/>
      <c r="WOP294" s="14"/>
      <c r="WOQ294" s="14"/>
      <c r="WOR294" s="15"/>
      <c r="WOS294" s="14"/>
      <c r="WOT294" s="14"/>
      <c r="WOU294" s="14"/>
      <c r="WOV294" s="15"/>
      <c r="WOW294" s="14"/>
      <c r="WOX294" s="14"/>
      <c r="WOY294" s="14"/>
      <c r="WOZ294" s="15"/>
      <c r="WPA294" s="14"/>
      <c r="WPB294" s="14"/>
      <c r="WPC294" s="14"/>
      <c r="WPD294" s="15"/>
      <c r="WPE294" s="14"/>
      <c r="WPF294" s="14"/>
      <c r="WPG294" s="14"/>
      <c r="WPH294" s="15"/>
      <c r="WPI294" s="14"/>
      <c r="WPJ294" s="14"/>
      <c r="WPK294" s="14"/>
      <c r="WPL294" s="15"/>
      <c r="WPM294" s="14"/>
      <c r="WPN294" s="14"/>
      <c r="WPO294" s="14"/>
      <c r="WPP294" s="15"/>
      <c r="WPQ294" s="14"/>
      <c r="WPR294" s="14"/>
      <c r="WPS294" s="14"/>
      <c r="WPT294" s="15"/>
      <c r="WPU294" s="14"/>
      <c r="WPV294" s="14"/>
      <c r="WPW294" s="14"/>
      <c r="WPX294" s="15"/>
      <c r="WPY294" s="14"/>
      <c r="WPZ294" s="14"/>
      <c r="WQA294" s="14"/>
      <c r="WQB294" s="15"/>
      <c r="WQC294" s="14"/>
      <c r="WQD294" s="14"/>
      <c r="WQE294" s="14"/>
      <c r="WQF294" s="15"/>
      <c r="WQG294" s="14"/>
      <c r="WQH294" s="14"/>
      <c r="WQI294" s="14"/>
      <c r="WQJ294" s="15"/>
      <c r="WQK294" s="14"/>
      <c r="WQL294" s="14"/>
      <c r="WQM294" s="14"/>
      <c r="WQN294" s="15"/>
      <c r="WQO294" s="14"/>
      <c r="WQP294" s="14"/>
      <c r="WQQ294" s="14"/>
      <c r="WQR294" s="15"/>
      <c r="WQS294" s="14"/>
      <c r="WQT294" s="14"/>
      <c r="WQU294" s="14"/>
      <c r="WQV294" s="15"/>
      <c r="WQW294" s="14"/>
      <c r="WQX294" s="14"/>
      <c r="WQY294" s="14"/>
      <c r="WQZ294" s="15"/>
      <c r="WRA294" s="14"/>
      <c r="WRB294" s="14"/>
      <c r="WRC294" s="14"/>
      <c r="WRD294" s="15"/>
      <c r="WRE294" s="14"/>
      <c r="WRF294" s="14"/>
      <c r="WRG294" s="14"/>
      <c r="WRH294" s="15"/>
      <c r="WRI294" s="14"/>
      <c r="WRJ294" s="14"/>
      <c r="WRK294" s="14"/>
      <c r="WRL294" s="15"/>
      <c r="WRM294" s="14"/>
      <c r="WRN294" s="14"/>
      <c r="WRO294" s="14"/>
      <c r="WRP294" s="15"/>
      <c r="WRQ294" s="14"/>
      <c r="WRR294" s="14"/>
      <c r="WRS294" s="14"/>
      <c r="WRT294" s="15"/>
      <c r="WRU294" s="14"/>
      <c r="WRV294" s="14"/>
      <c r="WRW294" s="14"/>
      <c r="WRX294" s="15"/>
      <c r="WRY294" s="14"/>
      <c r="WRZ294" s="14"/>
      <c r="WSA294" s="14"/>
      <c r="WSB294" s="15"/>
      <c r="WSC294" s="14"/>
      <c r="WSD294" s="14"/>
      <c r="WSE294" s="14"/>
      <c r="WSF294" s="15"/>
      <c r="WSG294" s="14"/>
      <c r="WSH294" s="14"/>
      <c r="WSI294" s="14"/>
      <c r="WSJ294" s="15"/>
      <c r="WSK294" s="14"/>
      <c r="WSL294" s="14"/>
      <c r="WSM294" s="14"/>
      <c r="WSN294" s="15"/>
      <c r="WSO294" s="14"/>
      <c r="WSP294" s="14"/>
      <c r="WSQ294" s="14"/>
      <c r="WSR294" s="15"/>
      <c r="WSS294" s="14"/>
      <c r="WST294" s="14"/>
      <c r="WSU294" s="14"/>
      <c r="WSV294" s="15"/>
      <c r="WSW294" s="14"/>
      <c r="WSX294" s="14"/>
      <c r="WSY294" s="14"/>
      <c r="WSZ294" s="15"/>
      <c r="WTA294" s="14"/>
      <c r="WTB294" s="14"/>
      <c r="WTC294" s="14"/>
      <c r="WTD294" s="15"/>
      <c r="WTE294" s="14"/>
      <c r="WTF294" s="14"/>
      <c r="WTG294" s="14"/>
      <c r="WTH294" s="15"/>
      <c r="WTI294" s="14"/>
      <c r="WTJ294" s="14"/>
      <c r="WTK294" s="14"/>
      <c r="WTL294" s="15"/>
      <c r="WTM294" s="14"/>
      <c r="WTN294" s="14"/>
      <c r="WTO294" s="14"/>
      <c r="WTP294" s="15"/>
      <c r="WTQ294" s="14"/>
      <c r="WTR294" s="14"/>
      <c r="WTS294" s="14"/>
      <c r="WTT294" s="15"/>
      <c r="WTU294" s="14"/>
      <c r="WTV294" s="14"/>
      <c r="WTW294" s="14"/>
      <c r="WTX294" s="15"/>
      <c r="WTY294" s="14"/>
      <c r="WTZ294" s="14"/>
      <c r="WUA294" s="14"/>
      <c r="WUB294" s="15"/>
      <c r="WUC294" s="14"/>
      <c r="WUD294" s="14"/>
      <c r="WUE294" s="14"/>
      <c r="WUF294" s="15"/>
      <c r="WUG294" s="14"/>
      <c r="WUH294" s="14"/>
      <c r="WUI294" s="14"/>
      <c r="WUJ294" s="15"/>
      <c r="WUK294" s="14"/>
      <c r="WUL294" s="14"/>
      <c r="WUM294" s="14"/>
      <c r="WUN294" s="15"/>
      <c r="WUO294" s="14"/>
      <c r="WUP294" s="14"/>
      <c r="WUQ294" s="14"/>
      <c r="WUR294" s="15"/>
      <c r="WUS294" s="14"/>
      <c r="WUT294" s="14"/>
      <c r="WUU294" s="14"/>
      <c r="WUV294" s="15"/>
      <c r="WUW294" s="14"/>
      <c r="WUX294" s="14"/>
      <c r="WUY294" s="14"/>
      <c r="WUZ294" s="15"/>
      <c r="WVA294" s="14"/>
      <c r="WVB294" s="14"/>
      <c r="WVC294" s="14"/>
      <c r="WVD294" s="15"/>
      <c r="WVE294" s="14"/>
      <c r="WVF294" s="14"/>
      <c r="WVG294" s="14"/>
      <c r="WVH294" s="15"/>
      <c r="WVI294" s="14"/>
      <c r="WVJ294" s="14"/>
      <c r="WVK294" s="14"/>
      <c r="WVL294" s="15"/>
      <c r="WVM294" s="14"/>
      <c r="WVN294" s="14"/>
      <c r="WVO294" s="14"/>
      <c r="WVP294" s="15"/>
      <c r="WVQ294" s="14"/>
      <c r="WVR294" s="14"/>
      <c r="WVS294" s="14"/>
      <c r="WVT294" s="15"/>
      <c r="WVU294" s="14"/>
      <c r="WVV294" s="14"/>
      <c r="WVW294" s="14"/>
      <c r="WVX294" s="15"/>
      <c r="WVY294" s="14"/>
      <c r="WVZ294" s="14"/>
      <c r="WWA294" s="14"/>
      <c r="WWB294" s="15"/>
      <c r="WWC294" s="14"/>
      <c r="WWD294" s="14"/>
      <c r="WWE294" s="14"/>
      <c r="WWF294" s="15"/>
      <c r="WWG294" s="14"/>
      <c r="WWH294" s="14"/>
      <c r="WWI294" s="14"/>
      <c r="WWJ294" s="15"/>
      <c r="WWK294" s="14"/>
      <c r="WWL294" s="14"/>
      <c r="WWM294" s="14"/>
      <c r="WWN294" s="15"/>
      <c r="WWO294" s="14"/>
      <c r="WWP294" s="14"/>
      <c r="WWQ294" s="14"/>
      <c r="WWR294" s="15"/>
      <c r="WWS294" s="14"/>
      <c r="WWT294" s="14"/>
      <c r="WWU294" s="14"/>
      <c r="WWV294" s="15"/>
      <c r="WWW294" s="14"/>
      <c r="WWX294" s="14"/>
      <c r="WWY294" s="14"/>
      <c r="WWZ294" s="15"/>
      <c r="WXA294" s="14"/>
      <c r="WXB294" s="14"/>
      <c r="WXC294" s="14"/>
      <c r="WXD294" s="15"/>
      <c r="WXE294" s="14"/>
      <c r="WXF294" s="14"/>
      <c r="WXG294" s="14"/>
      <c r="WXH294" s="15"/>
      <c r="WXI294" s="14"/>
      <c r="WXJ294" s="14"/>
      <c r="WXK294" s="14"/>
      <c r="WXL294" s="15"/>
      <c r="WXM294" s="14"/>
      <c r="WXN294" s="14"/>
      <c r="WXO294" s="14"/>
      <c r="WXP294" s="15"/>
      <c r="WXQ294" s="14"/>
      <c r="WXR294" s="14"/>
      <c r="WXS294" s="14"/>
      <c r="WXT294" s="15"/>
      <c r="WXU294" s="14"/>
      <c r="WXV294" s="14"/>
      <c r="WXW294" s="14"/>
      <c r="WXX294" s="15"/>
      <c r="WXY294" s="14"/>
      <c r="WXZ294" s="14"/>
      <c r="WYA294" s="14"/>
      <c r="WYB294" s="15"/>
      <c r="WYC294" s="14"/>
      <c r="WYD294" s="14"/>
      <c r="WYE294" s="14"/>
      <c r="WYF294" s="15"/>
      <c r="WYG294" s="14"/>
      <c r="WYH294" s="14"/>
      <c r="WYI294" s="14"/>
      <c r="WYJ294" s="15"/>
      <c r="WYK294" s="14"/>
      <c r="WYL294" s="14"/>
      <c r="WYM294" s="14"/>
      <c r="WYN294" s="15"/>
      <c r="WYO294" s="14"/>
      <c r="WYP294" s="14"/>
      <c r="WYQ294" s="14"/>
      <c r="WYR294" s="15"/>
      <c r="WYS294" s="14"/>
      <c r="WYT294" s="14"/>
      <c r="WYU294" s="14"/>
      <c r="WYV294" s="15"/>
      <c r="WYW294" s="14"/>
      <c r="WYX294" s="14"/>
      <c r="WYY294" s="14"/>
      <c r="WYZ294" s="15"/>
      <c r="WZA294" s="14"/>
      <c r="WZB294" s="14"/>
      <c r="WZC294" s="14"/>
      <c r="WZD294" s="15"/>
      <c r="WZE294" s="14"/>
      <c r="WZF294" s="14"/>
      <c r="WZG294" s="14"/>
      <c r="WZH294" s="15"/>
      <c r="WZI294" s="14"/>
      <c r="WZJ294" s="14"/>
      <c r="WZK294" s="14"/>
      <c r="WZL294" s="15"/>
      <c r="WZM294" s="14"/>
      <c r="WZN294" s="14"/>
      <c r="WZO294" s="14"/>
      <c r="WZP294" s="15"/>
      <c r="WZQ294" s="14"/>
      <c r="WZR294" s="14"/>
      <c r="WZS294" s="14"/>
      <c r="WZT294" s="15"/>
      <c r="WZU294" s="14"/>
      <c r="WZV294" s="14"/>
      <c r="WZW294" s="14"/>
      <c r="WZX294" s="15"/>
      <c r="WZY294" s="14"/>
      <c r="WZZ294" s="14"/>
      <c r="XAA294" s="14"/>
      <c r="XAB294" s="15"/>
      <c r="XAC294" s="14"/>
      <c r="XAD294" s="14"/>
      <c r="XAE294" s="14"/>
      <c r="XAF294" s="15"/>
      <c r="XAG294" s="14"/>
      <c r="XAH294" s="14"/>
      <c r="XAI294" s="14"/>
      <c r="XAJ294" s="15"/>
      <c r="XAK294" s="14"/>
      <c r="XAL294" s="14"/>
      <c r="XAM294" s="14"/>
      <c r="XAN294" s="15"/>
      <c r="XAO294" s="14"/>
      <c r="XAP294" s="14"/>
      <c r="XAQ294" s="14"/>
      <c r="XAR294" s="15"/>
      <c r="XAS294" s="14"/>
      <c r="XAT294" s="14"/>
      <c r="XAU294" s="14"/>
      <c r="XAV294" s="15"/>
      <c r="XAW294" s="14"/>
      <c r="XAX294" s="14"/>
      <c r="XAY294" s="14"/>
      <c r="XAZ294" s="15"/>
      <c r="XBA294" s="14"/>
      <c r="XBB294" s="14"/>
      <c r="XBC294" s="14"/>
      <c r="XBD294" s="15"/>
      <c r="XBE294" s="14"/>
      <c r="XBF294" s="14"/>
      <c r="XBG294" s="14"/>
      <c r="XBH294" s="15"/>
      <c r="XBI294" s="14"/>
      <c r="XBJ294" s="14"/>
      <c r="XBK294" s="14"/>
      <c r="XBL294" s="15"/>
      <c r="XBM294" s="14"/>
      <c r="XBN294" s="14"/>
      <c r="XBO294" s="14"/>
      <c r="XBP294" s="15"/>
      <c r="XBQ294" s="14"/>
      <c r="XBR294" s="14"/>
      <c r="XBS294" s="14"/>
      <c r="XBT294" s="15"/>
      <c r="XBU294" s="14"/>
      <c r="XBV294" s="14"/>
      <c r="XBW294" s="14"/>
      <c r="XBX294" s="15"/>
      <c r="XBY294" s="14"/>
      <c r="XBZ294" s="14"/>
      <c r="XCA294" s="14"/>
      <c r="XCB294" s="15"/>
      <c r="XCC294" s="14"/>
      <c r="XCD294" s="14"/>
      <c r="XCE294" s="14"/>
      <c r="XCF294" s="15"/>
      <c r="XCG294" s="14"/>
      <c r="XCH294" s="14"/>
      <c r="XCI294" s="14"/>
      <c r="XCJ294" s="15"/>
      <c r="XCK294" s="14"/>
      <c r="XCL294" s="14"/>
      <c r="XCM294" s="14"/>
      <c r="XCN294" s="15"/>
      <c r="XCO294" s="14"/>
      <c r="XCP294" s="14"/>
      <c r="XCQ294" s="14"/>
      <c r="XCR294" s="15"/>
      <c r="XCS294" s="14"/>
      <c r="XCT294" s="14"/>
      <c r="XCU294" s="14"/>
      <c r="XCV294" s="15"/>
      <c r="XCW294" s="14"/>
      <c r="XCX294" s="14"/>
      <c r="XCY294" s="14"/>
      <c r="XCZ294" s="15"/>
      <c r="XDA294" s="14"/>
      <c r="XDB294" s="14"/>
      <c r="XDC294" s="14"/>
      <c r="XDD294" s="15"/>
      <c r="XDE294" s="14"/>
      <c r="XDF294" s="14"/>
      <c r="XDG294" s="14"/>
      <c r="XDH294" s="15"/>
      <c r="XDI294" s="14"/>
      <c r="XDJ294" s="14"/>
      <c r="XDK294" s="14"/>
      <c r="XDL294" s="15"/>
      <c r="XDM294" s="14"/>
      <c r="XDN294" s="14"/>
      <c r="XDO294" s="14"/>
      <c r="XDP294" s="15"/>
      <c r="XDQ294" s="14"/>
      <c r="XDR294" s="14"/>
      <c r="XDS294" s="14"/>
      <c r="XDT294" s="15"/>
      <c r="XDU294" s="14"/>
      <c r="XDV294" s="14"/>
      <c r="XDW294" s="14"/>
      <c r="XDX294" s="15"/>
      <c r="XDY294" s="14"/>
      <c r="XDZ294" s="14"/>
      <c r="XEA294" s="14"/>
      <c r="XEB294" s="15"/>
      <c r="XEC294" s="14"/>
      <c r="XED294" s="14"/>
      <c r="XEE294" s="14"/>
      <c r="XEF294" s="15"/>
      <c r="XEG294" s="14"/>
      <c r="XEH294" s="14"/>
      <c r="XEI294" s="14"/>
      <c r="XEJ294" s="15"/>
      <c r="XEK294" s="14"/>
      <c r="XEL294" s="14"/>
      <c r="XEM294" s="14"/>
      <c r="XEN294" s="15"/>
      <c r="XEO294" s="14"/>
      <c r="XEP294" s="14"/>
      <c r="XEQ294" s="14"/>
      <c r="XER294" s="15"/>
      <c r="XES294" s="14"/>
      <c r="XET294" s="14"/>
      <c r="XEU294" s="14"/>
      <c r="XEV294" s="15"/>
      <c r="XEW294" s="14"/>
      <c r="XEX294" s="14"/>
      <c r="XEY294" s="14"/>
      <c r="XEZ294" s="15"/>
      <c r="XFA294" s="14"/>
      <c r="XFB294" s="14"/>
      <c r="XFC294" s="14"/>
      <c r="XFD294" s="15"/>
    </row>
    <row r="295" spans="1:16384" customFormat="1">
      <c r="B295" s="10"/>
      <c r="C295" s="41" t="s">
        <v>448</v>
      </c>
      <c r="D295" s="42" t="s">
        <v>449</v>
      </c>
      <c r="E295" s="43" t="s">
        <v>298</v>
      </c>
      <c r="F295" s="28">
        <v>15</v>
      </c>
      <c r="G295" s="86"/>
    </row>
    <row r="296" spans="1:16384" customFormat="1">
      <c r="B296" s="9"/>
      <c r="C296" s="41" t="s">
        <v>450</v>
      </c>
      <c r="D296" s="42" t="s">
        <v>451</v>
      </c>
      <c r="E296" s="43" t="s">
        <v>298</v>
      </c>
      <c r="F296" s="28">
        <v>15</v>
      </c>
      <c r="G296" s="86"/>
    </row>
    <row r="297" spans="1:16384" customFormat="1">
      <c r="B297" s="9"/>
      <c r="C297" s="41" t="s">
        <v>452</v>
      </c>
      <c r="D297" s="42" t="s">
        <v>453</v>
      </c>
      <c r="E297" s="43" t="s">
        <v>298</v>
      </c>
      <c r="F297" s="28">
        <v>15</v>
      </c>
      <c r="G297" s="86"/>
    </row>
    <row r="298" spans="1:16384" customFormat="1">
      <c r="B298" s="9"/>
      <c r="C298" s="41" t="s">
        <v>454</v>
      </c>
      <c r="D298" s="42" t="s">
        <v>455</v>
      </c>
      <c r="E298" s="43" t="s">
        <v>298</v>
      </c>
      <c r="F298" s="28">
        <v>15</v>
      </c>
      <c r="G298" s="86"/>
    </row>
    <row r="299" spans="1:16384" customFormat="1">
      <c r="B299" s="9"/>
      <c r="C299" s="41" t="s">
        <v>456</v>
      </c>
      <c r="D299" s="42" t="s">
        <v>457</v>
      </c>
      <c r="E299" s="43" t="s">
        <v>298</v>
      </c>
      <c r="F299" s="28">
        <v>15</v>
      </c>
      <c r="G299" s="86"/>
    </row>
    <row r="300" spans="1:16384" customFormat="1">
      <c r="B300" s="9"/>
      <c r="C300" s="41" t="s">
        <v>458</v>
      </c>
      <c r="D300" s="42" t="s">
        <v>459</v>
      </c>
      <c r="E300" s="43" t="s">
        <v>298</v>
      </c>
      <c r="F300" s="28">
        <v>15</v>
      </c>
      <c r="G300" s="86"/>
    </row>
    <row r="301" spans="1:16384" customFormat="1">
      <c r="B301" s="9"/>
      <c r="C301" s="41" t="s">
        <v>460</v>
      </c>
      <c r="D301" s="42" t="s">
        <v>461</v>
      </c>
      <c r="E301" s="43" t="s">
        <v>298</v>
      </c>
      <c r="F301" s="28">
        <v>15</v>
      </c>
      <c r="G301" s="86"/>
    </row>
    <row r="302" spans="1:16384" customFormat="1">
      <c r="B302" s="9"/>
      <c r="C302" s="41" t="s">
        <v>462</v>
      </c>
      <c r="D302" s="42" t="s">
        <v>463</v>
      </c>
      <c r="E302" s="43" t="s">
        <v>298</v>
      </c>
      <c r="F302" s="28">
        <v>18</v>
      </c>
      <c r="G302" s="86"/>
    </row>
    <row r="303" spans="1:16384" customFormat="1">
      <c r="B303" s="9"/>
      <c r="C303" s="41" t="s">
        <v>464</v>
      </c>
      <c r="D303" s="42" t="s">
        <v>465</v>
      </c>
      <c r="E303" s="43" t="s">
        <v>298</v>
      </c>
      <c r="F303" s="28">
        <v>18</v>
      </c>
      <c r="G303" s="86"/>
    </row>
    <row r="304" spans="1:16384" customFormat="1">
      <c r="B304" s="9"/>
      <c r="C304" s="41" t="s">
        <v>466</v>
      </c>
      <c r="D304" s="42" t="s">
        <v>467</v>
      </c>
      <c r="E304" s="43" t="s">
        <v>298</v>
      </c>
      <c r="F304" s="28">
        <v>20</v>
      </c>
      <c r="G304" s="86"/>
    </row>
    <row r="305" spans="2:6">
      <c r="B305" s="9"/>
      <c r="C305" s="41">
        <v>9783964334923</v>
      </c>
      <c r="D305" s="42" t="s">
        <v>468</v>
      </c>
      <c r="E305" s="43" t="s">
        <v>298</v>
      </c>
      <c r="F305" s="28">
        <v>20</v>
      </c>
    </row>
    <row r="306" spans="2:6">
      <c r="B306" s="18"/>
      <c r="C306" s="41"/>
      <c r="D306" s="42"/>
      <c r="E306" s="43"/>
    </row>
    <row r="307" spans="2:6">
      <c r="B307" s="10"/>
      <c r="C307" s="46" t="s">
        <v>469</v>
      </c>
      <c r="D307" s="47" t="s">
        <v>470</v>
      </c>
      <c r="E307" s="43" t="s">
        <v>59</v>
      </c>
      <c r="F307" s="28">
        <v>12</v>
      </c>
    </row>
    <row r="308" spans="2:6">
      <c r="B308" s="9"/>
      <c r="C308" s="46" t="s">
        <v>471</v>
      </c>
      <c r="D308" s="47" t="s">
        <v>472</v>
      </c>
      <c r="E308" s="43" t="s">
        <v>59</v>
      </c>
      <c r="F308" s="28">
        <v>12</v>
      </c>
    </row>
    <row r="309" spans="2:6">
      <c r="B309" s="11"/>
      <c r="C309" s="41"/>
      <c r="D309" s="42"/>
      <c r="E309" s="43"/>
    </row>
    <row r="310" spans="2:6">
      <c r="B310" s="10"/>
      <c r="C310" s="41" t="s">
        <v>473</v>
      </c>
      <c r="D310" s="42" t="s">
        <v>474</v>
      </c>
      <c r="E310" s="43" t="s">
        <v>20</v>
      </c>
      <c r="F310" s="56">
        <v>7.99</v>
      </c>
    </row>
    <row r="311" spans="2:6">
      <c r="B311" s="9"/>
      <c r="C311" s="41" t="s">
        <v>475</v>
      </c>
      <c r="D311" s="42" t="s">
        <v>476</v>
      </c>
      <c r="E311" s="43" t="s">
        <v>20</v>
      </c>
      <c r="F311" s="56">
        <v>7.99</v>
      </c>
    </row>
    <row r="312" spans="2:6">
      <c r="B312" s="9"/>
      <c r="C312" s="41" t="s">
        <v>477</v>
      </c>
      <c r="D312" s="42" t="s">
        <v>478</v>
      </c>
      <c r="E312" s="43" t="s">
        <v>20</v>
      </c>
      <c r="F312" s="56">
        <v>7.99</v>
      </c>
    </row>
    <row r="313" spans="2:6">
      <c r="B313" s="9"/>
      <c r="C313" s="26">
        <v>9783964336828</v>
      </c>
      <c r="D313" s="47" t="s">
        <v>479</v>
      </c>
      <c r="E313" s="43" t="s">
        <v>20</v>
      </c>
      <c r="F313" s="56">
        <v>7.99</v>
      </c>
    </row>
    <row r="314" spans="2:6">
      <c r="B314" s="11"/>
      <c r="D314" s="47"/>
      <c r="E314" s="48"/>
    </row>
    <row r="315" spans="2:6">
      <c r="B315" s="10"/>
      <c r="C315" s="41" t="s">
        <v>480</v>
      </c>
      <c r="D315" s="42" t="s">
        <v>481</v>
      </c>
      <c r="E315" s="43" t="s">
        <v>17</v>
      </c>
      <c r="F315" s="28">
        <v>10</v>
      </c>
    </row>
    <row r="316" spans="2:6">
      <c r="B316" s="9"/>
      <c r="C316" s="41" t="s">
        <v>482</v>
      </c>
      <c r="D316" s="42" t="s">
        <v>483</v>
      </c>
      <c r="E316" s="43" t="s">
        <v>17</v>
      </c>
      <c r="F316" s="28">
        <v>10</v>
      </c>
    </row>
    <row r="317" spans="2:6">
      <c r="B317" s="9"/>
      <c r="C317" s="41" t="s">
        <v>484</v>
      </c>
      <c r="D317" s="42" t="s">
        <v>485</v>
      </c>
      <c r="E317" s="43" t="s">
        <v>17</v>
      </c>
      <c r="F317" s="28">
        <v>10</v>
      </c>
    </row>
    <row r="318" spans="2:6">
      <c r="B318" s="9"/>
      <c r="C318" s="41" t="s">
        <v>486</v>
      </c>
      <c r="D318" s="42" t="s">
        <v>487</v>
      </c>
      <c r="E318" s="43" t="s">
        <v>17</v>
      </c>
      <c r="F318" s="28">
        <v>10</v>
      </c>
    </row>
    <row r="319" spans="2:6">
      <c r="B319" s="9"/>
      <c r="C319" s="41" t="s">
        <v>488</v>
      </c>
      <c r="D319" s="42" t="s">
        <v>489</v>
      </c>
      <c r="E319" s="43" t="s">
        <v>17</v>
      </c>
      <c r="F319" s="28">
        <v>10</v>
      </c>
    </row>
    <row r="320" spans="2:6">
      <c r="B320" s="9"/>
      <c r="C320" s="41" t="s">
        <v>490</v>
      </c>
      <c r="D320" s="42" t="s">
        <v>491</v>
      </c>
      <c r="E320" s="43" t="s">
        <v>17</v>
      </c>
      <c r="F320" s="28">
        <v>10</v>
      </c>
    </row>
    <row r="321" spans="2:6">
      <c r="B321" s="9"/>
      <c r="C321" s="41" t="s">
        <v>492</v>
      </c>
      <c r="D321" s="42" t="s">
        <v>493</v>
      </c>
      <c r="E321" s="43" t="s">
        <v>17</v>
      </c>
      <c r="F321" s="28">
        <v>10</v>
      </c>
    </row>
    <row r="322" spans="2:6">
      <c r="B322" s="9"/>
      <c r="C322" s="41" t="s">
        <v>494</v>
      </c>
      <c r="D322" s="42" t="s">
        <v>495</v>
      </c>
      <c r="E322" s="43" t="s">
        <v>17</v>
      </c>
      <c r="F322" s="28">
        <v>10</v>
      </c>
    </row>
    <row r="323" spans="2:6">
      <c r="B323" s="9"/>
      <c r="C323" s="41" t="s">
        <v>496</v>
      </c>
      <c r="D323" s="42" t="s">
        <v>497</v>
      </c>
      <c r="E323" s="43" t="s">
        <v>17</v>
      </c>
      <c r="F323" s="28">
        <v>10</v>
      </c>
    </row>
    <row r="324" spans="2:6">
      <c r="B324" s="9"/>
      <c r="C324" s="41" t="s">
        <v>498</v>
      </c>
      <c r="D324" s="42" t="s">
        <v>499</v>
      </c>
      <c r="E324" s="43" t="s">
        <v>17</v>
      </c>
      <c r="F324" s="28">
        <v>10</v>
      </c>
    </row>
    <row r="325" spans="2:6">
      <c r="B325" s="9"/>
      <c r="C325" s="41" t="s">
        <v>500</v>
      </c>
      <c r="D325" s="42" t="s">
        <v>501</v>
      </c>
      <c r="E325" s="43" t="s">
        <v>17</v>
      </c>
      <c r="F325" s="28">
        <v>10</v>
      </c>
    </row>
    <row r="326" spans="2:6">
      <c r="B326" s="9"/>
      <c r="C326" s="41" t="s">
        <v>502</v>
      </c>
      <c r="D326" s="42" t="s">
        <v>503</v>
      </c>
      <c r="E326" s="43" t="s">
        <v>17</v>
      </c>
      <c r="F326" s="28">
        <v>12</v>
      </c>
    </row>
    <row r="327" spans="2:6">
      <c r="B327" s="9"/>
      <c r="C327" s="41" t="s">
        <v>504</v>
      </c>
      <c r="D327" s="42" t="s">
        <v>505</v>
      </c>
      <c r="E327" s="43" t="s">
        <v>17</v>
      </c>
      <c r="F327" s="28">
        <v>12</v>
      </c>
    </row>
    <row r="328" spans="2:6">
      <c r="B328" s="11"/>
      <c r="C328" s="41"/>
      <c r="D328" s="42"/>
      <c r="E328" s="43"/>
    </row>
    <row r="329" spans="2:6">
      <c r="B329" s="10"/>
      <c r="C329" s="26">
        <v>9783964337481</v>
      </c>
      <c r="D329" s="42" t="s">
        <v>506</v>
      </c>
      <c r="E329" s="43" t="s">
        <v>88</v>
      </c>
      <c r="F329" s="28">
        <v>28</v>
      </c>
    </row>
    <row r="330" spans="2:6">
      <c r="B330" s="9"/>
      <c r="C330" s="26">
        <v>9783964337498</v>
      </c>
      <c r="D330" s="42" t="s">
        <v>507</v>
      </c>
      <c r="E330" s="43" t="s">
        <v>88</v>
      </c>
      <c r="F330" s="28">
        <v>28</v>
      </c>
    </row>
    <row r="331" spans="2:6">
      <c r="B331" s="9"/>
      <c r="C331" s="26">
        <v>9783964337504</v>
      </c>
      <c r="D331" s="42" t="s">
        <v>508</v>
      </c>
      <c r="E331" s="43" t="s">
        <v>88</v>
      </c>
      <c r="F331" s="28">
        <v>28</v>
      </c>
    </row>
    <row r="332" spans="2:6">
      <c r="B332" s="9"/>
      <c r="C332" s="26">
        <v>9783964337511</v>
      </c>
      <c r="D332" s="42" t="s">
        <v>509</v>
      </c>
      <c r="E332" s="43" t="s">
        <v>88</v>
      </c>
      <c r="F332" s="28">
        <v>28</v>
      </c>
    </row>
    <row r="333" spans="2:6">
      <c r="B333" s="9"/>
      <c r="C333" s="26">
        <v>9783964337528</v>
      </c>
      <c r="D333" s="47" t="s">
        <v>510</v>
      </c>
      <c r="E333" s="43" t="s">
        <v>88</v>
      </c>
      <c r="F333" s="28">
        <v>28</v>
      </c>
    </row>
    <row r="334" spans="2:6">
      <c r="B334" s="9"/>
      <c r="C334" s="26">
        <v>9783964337535</v>
      </c>
      <c r="D334" s="47" t="s">
        <v>511</v>
      </c>
      <c r="E334" s="43" t="s">
        <v>88</v>
      </c>
      <c r="F334" s="28">
        <v>28</v>
      </c>
    </row>
    <row r="335" spans="2:6">
      <c r="B335" s="9"/>
      <c r="C335" s="26">
        <v>9783964339973</v>
      </c>
      <c r="D335" s="47" t="s">
        <v>512</v>
      </c>
      <c r="E335" s="43" t="s">
        <v>88</v>
      </c>
      <c r="F335" s="28">
        <v>34</v>
      </c>
    </row>
    <row r="336" spans="2:6">
      <c r="B336" s="9"/>
      <c r="C336" s="46" t="s">
        <v>513</v>
      </c>
      <c r="D336" s="47" t="s">
        <v>514</v>
      </c>
      <c r="E336" s="43" t="s">
        <v>88</v>
      </c>
      <c r="F336" s="28">
        <v>28</v>
      </c>
    </row>
    <row r="337" spans="2:7">
      <c r="B337" s="9"/>
      <c r="C337" s="60" t="s">
        <v>515</v>
      </c>
      <c r="D337" s="49" t="s">
        <v>516</v>
      </c>
      <c r="E337" s="50" t="s">
        <v>88</v>
      </c>
      <c r="F337" s="57">
        <v>28</v>
      </c>
      <c r="G337" s="88"/>
    </row>
    <row r="338" spans="2:7">
      <c r="B338" s="11"/>
      <c r="C338" s="60" t="s">
        <v>517</v>
      </c>
      <c r="D338" s="49" t="s">
        <v>518</v>
      </c>
      <c r="E338" s="50" t="s">
        <v>88</v>
      </c>
      <c r="F338" s="51">
        <v>28</v>
      </c>
      <c r="G338" s="88"/>
    </row>
    <row r="339" spans="2:7">
      <c r="B339" s="11"/>
      <c r="C339" s="60" t="s">
        <v>519</v>
      </c>
      <c r="D339" s="49" t="s">
        <v>520</v>
      </c>
      <c r="E339" s="50" t="s">
        <v>88</v>
      </c>
      <c r="F339" s="51">
        <v>28</v>
      </c>
      <c r="G339" s="88"/>
    </row>
    <row r="340" spans="2:7">
      <c r="B340" s="11"/>
      <c r="C340" s="46" t="s">
        <v>521</v>
      </c>
      <c r="D340" s="47" t="s">
        <v>522</v>
      </c>
      <c r="E340" s="50" t="s">
        <v>88</v>
      </c>
      <c r="F340" s="51">
        <v>28</v>
      </c>
      <c r="G340" s="89"/>
    </row>
    <row r="341" spans="2:7">
      <c r="B341" s="11"/>
      <c r="C341" s="46" t="s">
        <v>523</v>
      </c>
      <c r="D341" s="47" t="s">
        <v>524</v>
      </c>
      <c r="E341" s="50" t="s">
        <v>88</v>
      </c>
      <c r="F341" s="51">
        <v>28</v>
      </c>
      <c r="G341" s="89"/>
    </row>
    <row r="342" spans="2:7">
      <c r="B342" s="11"/>
      <c r="C342" s="46" t="s">
        <v>525</v>
      </c>
      <c r="D342" s="47" t="s">
        <v>526</v>
      </c>
      <c r="E342" s="50" t="s">
        <v>88</v>
      </c>
      <c r="F342" s="28">
        <v>34</v>
      </c>
      <c r="G342" s="89"/>
    </row>
    <row r="343" spans="2:7">
      <c r="B343" s="11"/>
      <c r="C343" s="81">
        <v>9783964337603</v>
      </c>
      <c r="D343" s="47" t="s">
        <v>527</v>
      </c>
      <c r="E343" s="50" t="s">
        <v>88</v>
      </c>
      <c r="F343" s="51">
        <v>28</v>
      </c>
      <c r="G343" s="89"/>
    </row>
    <row r="344" spans="2:7">
      <c r="B344" s="11"/>
      <c r="C344" s="81">
        <v>9783964337610</v>
      </c>
      <c r="D344" s="47" t="s">
        <v>528</v>
      </c>
      <c r="E344" s="50" t="s">
        <v>88</v>
      </c>
      <c r="F344" s="51">
        <v>28</v>
      </c>
      <c r="G344" s="89"/>
    </row>
    <row r="345" spans="2:7">
      <c r="B345" s="11"/>
      <c r="C345" s="109">
        <v>9783964337627</v>
      </c>
      <c r="D345" s="119" t="s">
        <v>529</v>
      </c>
      <c r="E345" s="50" t="s">
        <v>88</v>
      </c>
      <c r="F345" s="44">
        <v>28</v>
      </c>
      <c r="G345" s="89"/>
    </row>
    <row r="346" spans="2:7">
      <c r="B346" s="11"/>
      <c r="C346" s="109">
        <v>9783964337634</v>
      </c>
      <c r="D346" s="119" t="s">
        <v>530</v>
      </c>
      <c r="E346" s="50" t="s">
        <v>88</v>
      </c>
      <c r="F346" s="44">
        <v>28</v>
      </c>
      <c r="G346" s="89"/>
    </row>
    <row r="347" spans="2:7">
      <c r="B347" s="11"/>
      <c r="D347" s="47"/>
      <c r="E347" s="48"/>
    </row>
    <row r="348" spans="2:7">
      <c r="B348" s="9"/>
      <c r="C348" s="26">
        <v>9783964339621</v>
      </c>
      <c r="D348" s="47" t="s">
        <v>531</v>
      </c>
      <c r="E348" s="52" t="s">
        <v>532</v>
      </c>
      <c r="F348" s="28">
        <v>10</v>
      </c>
    </row>
    <row r="349" spans="2:7">
      <c r="B349" s="9"/>
      <c r="C349" s="26">
        <v>9783964339638</v>
      </c>
      <c r="D349" s="47" t="s">
        <v>533</v>
      </c>
      <c r="E349" s="52" t="s">
        <v>532</v>
      </c>
      <c r="F349" s="28">
        <v>10</v>
      </c>
    </row>
    <row r="350" spans="2:7">
      <c r="B350" s="9"/>
      <c r="C350" s="46" t="s">
        <v>534</v>
      </c>
      <c r="D350" s="47" t="s">
        <v>535</v>
      </c>
      <c r="E350" s="52" t="s">
        <v>532</v>
      </c>
      <c r="F350" s="28">
        <v>10</v>
      </c>
    </row>
    <row r="351" spans="2:7">
      <c r="B351" s="9"/>
      <c r="C351" s="46" t="s">
        <v>536</v>
      </c>
      <c r="D351" s="47" t="s">
        <v>537</v>
      </c>
      <c r="E351" s="52" t="s">
        <v>532</v>
      </c>
      <c r="F351" s="28">
        <v>10</v>
      </c>
    </row>
    <row r="352" spans="2:7">
      <c r="B352" s="11"/>
      <c r="D352" s="47"/>
      <c r="E352" s="48"/>
    </row>
    <row r="353" spans="2:6">
      <c r="B353" s="10"/>
      <c r="C353" s="41" t="s">
        <v>538</v>
      </c>
      <c r="D353" s="42" t="s">
        <v>539</v>
      </c>
      <c r="E353" s="43" t="s">
        <v>17</v>
      </c>
      <c r="F353" s="28">
        <v>20</v>
      </c>
    </row>
    <row r="354" spans="2:6">
      <c r="B354" s="9"/>
      <c r="C354" s="41" t="s">
        <v>540</v>
      </c>
      <c r="D354" s="42" t="s">
        <v>541</v>
      </c>
      <c r="E354" s="43" t="s">
        <v>17</v>
      </c>
      <c r="F354" s="28">
        <v>20</v>
      </c>
    </row>
    <row r="355" spans="2:6">
      <c r="B355" s="9"/>
      <c r="C355" s="41" t="s">
        <v>542</v>
      </c>
      <c r="D355" s="42" t="s">
        <v>543</v>
      </c>
      <c r="E355" s="43" t="s">
        <v>17</v>
      </c>
      <c r="F355" s="28">
        <v>20</v>
      </c>
    </row>
    <row r="356" spans="2:6">
      <c r="B356" s="9"/>
      <c r="C356" s="41" t="s">
        <v>544</v>
      </c>
      <c r="D356" s="42" t="s">
        <v>545</v>
      </c>
      <c r="E356" s="43" t="s">
        <v>17</v>
      </c>
      <c r="F356" s="28">
        <v>20</v>
      </c>
    </row>
    <row r="357" spans="2:6">
      <c r="B357" s="9"/>
      <c r="C357" s="41" t="s">
        <v>546</v>
      </c>
      <c r="D357" s="42" t="s">
        <v>547</v>
      </c>
      <c r="E357" s="43" t="s">
        <v>17</v>
      </c>
      <c r="F357" s="28">
        <v>20</v>
      </c>
    </row>
    <row r="358" spans="2:6">
      <c r="B358" s="9"/>
      <c r="C358" s="41" t="s">
        <v>548</v>
      </c>
      <c r="D358" s="42" t="s">
        <v>549</v>
      </c>
      <c r="E358" s="43" t="s">
        <v>17</v>
      </c>
      <c r="F358" s="28">
        <v>20</v>
      </c>
    </row>
    <row r="359" spans="2:6">
      <c r="B359" s="9"/>
      <c r="C359" s="41" t="s">
        <v>550</v>
      </c>
      <c r="D359" s="42" t="s">
        <v>551</v>
      </c>
      <c r="E359" s="43" t="s">
        <v>17</v>
      </c>
      <c r="F359" s="28">
        <v>20</v>
      </c>
    </row>
    <row r="360" spans="2:6">
      <c r="B360" s="9"/>
      <c r="C360" s="41" t="s">
        <v>552</v>
      </c>
      <c r="D360" s="42" t="s">
        <v>553</v>
      </c>
      <c r="E360" s="43" t="s">
        <v>17</v>
      </c>
      <c r="F360" s="28">
        <v>20</v>
      </c>
    </row>
    <row r="361" spans="2:6">
      <c r="B361" s="9"/>
      <c r="C361" s="41" t="s">
        <v>554</v>
      </c>
      <c r="D361" s="42" t="s">
        <v>555</v>
      </c>
      <c r="E361" s="43" t="s">
        <v>17</v>
      </c>
      <c r="F361" s="28">
        <v>25</v>
      </c>
    </row>
    <row r="362" spans="2:6">
      <c r="B362" s="9"/>
      <c r="C362" s="41" t="s">
        <v>556</v>
      </c>
      <c r="D362" s="42" t="s">
        <v>557</v>
      </c>
      <c r="E362" s="43" t="s">
        <v>17</v>
      </c>
      <c r="F362" s="28">
        <v>25</v>
      </c>
    </row>
    <row r="363" spans="2:6">
      <c r="B363" s="9"/>
      <c r="C363" s="41" t="s">
        <v>558</v>
      </c>
      <c r="D363" s="42" t="s">
        <v>559</v>
      </c>
      <c r="E363" s="43" t="s">
        <v>17</v>
      </c>
      <c r="F363" s="28">
        <v>25</v>
      </c>
    </row>
    <row r="364" spans="2:6">
      <c r="B364" s="9"/>
      <c r="C364" s="41" t="s">
        <v>560</v>
      </c>
      <c r="D364" s="42" t="s">
        <v>561</v>
      </c>
      <c r="E364" s="43" t="s">
        <v>17</v>
      </c>
      <c r="F364" s="28">
        <v>25</v>
      </c>
    </row>
    <row r="365" spans="2:6">
      <c r="B365" s="9"/>
      <c r="C365" s="41" t="s">
        <v>562</v>
      </c>
      <c r="D365" s="42" t="s">
        <v>563</v>
      </c>
      <c r="E365" s="43" t="s">
        <v>17</v>
      </c>
      <c r="F365" s="28">
        <v>25</v>
      </c>
    </row>
    <row r="366" spans="2:6">
      <c r="B366" s="9"/>
      <c r="C366" s="41" t="s">
        <v>564</v>
      </c>
      <c r="D366" s="42" t="s">
        <v>565</v>
      </c>
      <c r="E366" s="43" t="s">
        <v>17</v>
      </c>
      <c r="F366" s="28">
        <v>10</v>
      </c>
    </row>
    <row r="367" spans="2:6">
      <c r="B367" s="9"/>
      <c r="C367" s="41" t="s">
        <v>566</v>
      </c>
      <c r="D367" s="42" t="s">
        <v>567</v>
      </c>
      <c r="E367" s="43" t="s">
        <v>17</v>
      </c>
      <c r="F367" s="28">
        <v>10</v>
      </c>
    </row>
    <row r="368" spans="2:6">
      <c r="B368" s="9"/>
      <c r="C368" s="41" t="s">
        <v>568</v>
      </c>
      <c r="D368" s="42" t="s">
        <v>569</v>
      </c>
      <c r="E368" s="43" t="s">
        <v>17</v>
      </c>
      <c r="F368" s="28">
        <v>10</v>
      </c>
    </row>
    <row r="369" spans="2:7">
      <c r="B369" s="9"/>
      <c r="C369" s="26">
        <v>9783964339690</v>
      </c>
      <c r="D369" s="47" t="s">
        <v>570</v>
      </c>
      <c r="E369" s="43" t="s">
        <v>17</v>
      </c>
      <c r="F369" s="28">
        <v>10</v>
      </c>
    </row>
    <row r="370" spans="2:7">
      <c r="B370" s="9"/>
      <c r="C370" s="46" t="s">
        <v>571</v>
      </c>
      <c r="D370" s="47" t="s">
        <v>572</v>
      </c>
      <c r="E370" s="43" t="s">
        <v>17</v>
      </c>
      <c r="F370" s="28">
        <v>10</v>
      </c>
    </row>
    <row r="371" spans="2:7">
      <c r="B371" s="11"/>
      <c r="C371" s="60" t="s">
        <v>573</v>
      </c>
      <c r="D371" s="47" t="s">
        <v>574</v>
      </c>
      <c r="E371" s="50" t="s">
        <v>17</v>
      </c>
      <c r="F371" s="51">
        <v>10</v>
      </c>
    </row>
    <row r="372" spans="2:7">
      <c r="B372" s="11"/>
      <c r="C372" s="46" t="s">
        <v>575</v>
      </c>
      <c r="D372" s="47" t="s">
        <v>576</v>
      </c>
      <c r="E372" s="50" t="s">
        <v>17</v>
      </c>
      <c r="F372" s="51">
        <v>10</v>
      </c>
      <c r="G372" s="89"/>
    </row>
    <row r="373" spans="2:7">
      <c r="B373" s="11"/>
      <c r="C373" s="81">
        <v>9783757306847</v>
      </c>
      <c r="D373" s="47" t="s">
        <v>577</v>
      </c>
      <c r="E373" s="50" t="s">
        <v>17</v>
      </c>
      <c r="F373" s="51">
        <v>10</v>
      </c>
      <c r="G373" s="89"/>
    </row>
    <row r="374" spans="2:7">
      <c r="B374" s="11"/>
      <c r="C374" s="46"/>
      <c r="D374" s="47"/>
      <c r="E374" s="43"/>
    </row>
    <row r="375" spans="2:7">
      <c r="B375" s="10"/>
      <c r="C375" s="46" t="s">
        <v>578</v>
      </c>
      <c r="D375" s="47" t="s">
        <v>579</v>
      </c>
      <c r="E375" s="50" t="s">
        <v>17</v>
      </c>
      <c r="F375" s="51">
        <v>10</v>
      </c>
    </row>
    <row r="376" spans="2:7">
      <c r="B376" s="10"/>
      <c r="C376" s="60" t="s">
        <v>580</v>
      </c>
      <c r="D376" s="47" t="s">
        <v>581</v>
      </c>
      <c r="E376" s="50" t="s">
        <v>17</v>
      </c>
      <c r="F376" s="51">
        <v>10</v>
      </c>
      <c r="G376" s="88"/>
    </row>
    <row r="377" spans="2:7">
      <c r="B377" s="10"/>
      <c r="C377" s="60" t="s">
        <v>582</v>
      </c>
      <c r="D377" s="47" t="s">
        <v>583</v>
      </c>
      <c r="E377" s="50" t="s">
        <v>17</v>
      </c>
      <c r="F377" s="51">
        <v>10</v>
      </c>
      <c r="G377" s="88"/>
    </row>
    <row r="378" spans="2:7">
      <c r="B378" s="18"/>
      <c r="C378" s="60" t="s">
        <v>584</v>
      </c>
      <c r="D378" s="47" t="s">
        <v>585</v>
      </c>
      <c r="E378" s="50" t="s">
        <v>17</v>
      </c>
      <c r="F378" s="51">
        <v>10</v>
      </c>
      <c r="G378" s="88"/>
    </row>
    <row r="379" spans="2:7">
      <c r="B379" s="9"/>
      <c r="C379" s="46" t="s">
        <v>586</v>
      </c>
      <c r="D379" s="47" t="s">
        <v>587</v>
      </c>
      <c r="E379" s="50" t="s">
        <v>17</v>
      </c>
      <c r="F379" s="51">
        <v>10</v>
      </c>
      <c r="G379" s="89"/>
    </row>
    <row r="380" spans="2:7">
      <c r="B380" s="18"/>
      <c r="C380" s="46" t="s">
        <v>588</v>
      </c>
      <c r="D380" s="47" t="s">
        <v>589</v>
      </c>
      <c r="E380" s="50" t="s">
        <v>17</v>
      </c>
      <c r="F380" s="51">
        <v>10</v>
      </c>
      <c r="G380" s="89"/>
    </row>
    <row r="381" spans="2:7">
      <c r="B381" s="11"/>
      <c r="C381" s="41"/>
      <c r="D381" s="42"/>
      <c r="E381" s="43"/>
    </row>
    <row r="382" spans="2:7">
      <c r="B382" s="10"/>
      <c r="C382" s="81">
        <v>9783757306489</v>
      </c>
      <c r="D382" s="47" t="s">
        <v>590</v>
      </c>
      <c r="E382" s="43" t="s">
        <v>59</v>
      </c>
      <c r="F382" s="51">
        <v>10</v>
      </c>
    </row>
    <row r="383" spans="2:7">
      <c r="B383" s="10"/>
      <c r="C383" s="81">
        <v>9783757306496</v>
      </c>
      <c r="D383" s="47" t="s">
        <v>591</v>
      </c>
      <c r="E383" s="43" t="s">
        <v>59</v>
      </c>
      <c r="F383" s="51">
        <v>10</v>
      </c>
    </row>
    <row r="384" spans="2:7">
      <c r="B384" s="18"/>
      <c r="C384" s="41"/>
      <c r="D384" s="42"/>
      <c r="E384" s="43"/>
    </row>
    <row r="385" spans="2:6">
      <c r="B385" s="10"/>
      <c r="C385" s="41" t="s">
        <v>592</v>
      </c>
      <c r="D385" s="42" t="s">
        <v>593</v>
      </c>
      <c r="E385" s="43" t="s">
        <v>88</v>
      </c>
      <c r="F385" s="28">
        <v>10</v>
      </c>
    </row>
    <row r="386" spans="2:6">
      <c r="B386" s="9"/>
      <c r="C386" s="41" t="s">
        <v>594</v>
      </c>
      <c r="D386" s="42" t="s">
        <v>595</v>
      </c>
      <c r="E386" s="43" t="s">
        <v>88</v>
      </c>
      <c r="F386" s="28">
        <v>10</v>
      </c>
    </row>
    <row r="387" spans="2:6">
      <c r="B387" s="9"/>
      <c r="C387" s="41" t="s">
        <v>596</v>
      </c>
      <c r="D387" s="42" t="s">
        <v>597</v>
      </c>
      <c r="E387" s="43" t="s">
        <v>88</v>
      </c>
      <c r="F387" s="28">
        <v>10</v>
      </c>
    </row>
    <row r="388" spans="2:6">
      <c r="B388" s="9"/>
      <c r="C388" s="41" t="s">
        <v>598</v>
      </c>
      <c r="D388" s="42" t="s">
        <v>599</v>
      </c>
      <c r="E388" s="43" t="s">
        <v>88</v>
      </c>
      <c r="F388" s="28">
        <v>10</v>
      </c>
    </row>
    <row r="389" spans="2:6">
      <c r="B389" s="9"/>
      <c r="C389" s="41" t="s">
        <v>600</v>
      </c>
      <c r="D389" s="42" t="s">
        <v>601</v>
      </c>
      <c r="E389" s="43" t="s">
        <v>88</v>
      </c>
      <c r="F389" s="28">
        <v>10</v>
      </c>
    </row>
    <row r="390" spans="2:6">
      <c r="B390" s="9"/>
      <c r="C390" s="41" t="s">
        <v>602</v>
      </c>
      <c r="D390" s="42" t="s">
        <v>603</v>
      </c>
      <c r="E390" s="43" t="s">
        <v>88</v>
      </c>
      <c r="F390" s="28">
        <v>10</v>
      </c>
    </row>
    <row r="391" spans="2:6">
      <c r="B391" s="9"/>
      <c r="C391" s="41" t="s">
        <v>604</v>
      </c>
      <c r="D391" s="42" t="s">
        <v>605</v>
      </c>
      <c r="E391" s="43" t="s">
        <v>88</v>
      </c>
      <c r="F391" s="28">
        <v>10</v>
      </c>
    </row>
    <row r="392" spans="2:6">
      <c r="B392" s="9"/>
      <c r="C392" s="41" t="s">
        <v>606</v>
      </c>
      <c r="D392" s="42" t="s">
        <v>607</v>
      </c>
      <c r="E392" s="43" t="s">
        <v>88</v>
      </c>
      <c r="F392" s="28">
        <v>10</v>
      </c>
    </row>
    <row r="393" spans="2:6">
      <c r="B393" s="9"/>
      <c r="C393" s="41" t="s">
        <v>608</v>
      </c>
      <c r="D393" s="42" t="s">
        <v>609</v>
      </c>
      <c r="E393" s="43" t="s">
        <v>88</v>
      </c>
      <c r="F393" s="28">
        <v>10</v>
      </c>
    </row>
    <row r="394" spans="2:6">
      <c r="B394" s="9"/>
      <c r="C394" s="41" t="s">
        <v>610</v>
      </c>
      <c r="D394" s="42" t="s">
        <v>611</v>
      </c>
      <c r="E394" s="43" t="s">
        <v>88</v>
      </c>
      <c r="F394" s="28">
        <v>10</v>
      </c>
    </row>
    <row r="395" spans="2:6">
      <c r="B395" s="9"/>
      <c r="C395" s="41" t="s">
        <v>612</v>
      </c>
      <c r="D395" s="42" t="s">
        <v>613</v>
      </c>
      <c r="E395" s="43" t="s">
        <v>88</v>
      </c>
      <c r="F395" s="28">
        <v>10</v>
      </c>
    </row>
    <row r="396" spans="2:6">
      <c r="B396" s="9"/>
      <c r="C396" s="41" t="s">
        <v>614</v>
      </c>
      <c r="D396" s="42" t="s">
        <v>615</v>
      </c>
      <c r="E396" s="43" t="s">
        <v>88</v>
      </c>
      <c r="F396" s="28">
        <v>10</v>
      </c>
    </row>
    <row r="397" spans="2:6">
      <c r="B397" s="9"/>
      <c r="C397" s="41" t="s">
        <v>616</v>
      </c>
      <c r="D397" s="42" t="s">
        <v>617</v>
      </c>
      <c r="E397" s="43" t="s">
        <v>88</v>
      </c>
      <c r="F397" s="28">
        <v>10</v>
      </c>
    </row>
    <row r="398" spans="2:6">
      <c r="B398" s="9"/>
      <c r="C398" s="41" t="s">
        <v>618</v>
      </c>
      <c r="D398" s="42" t="s">
        <v>619</v>
      </c>
      <c r="E398" s="43" t="s">
        <v>88</v>
      </c>
      <c r="F398" s="28">
        <v>10</v>
      </c>
    </row>
    <row r="399" spans="2:6">
      <c r="B399" s="9"/>
      <c r="C399" s="41" t="s">
        <v>620</v>
      </c>
      <c r="D399" s="42" t="s">
        <v>621</v>
      </c>
      <c r="E399" s="43" t="s">
        <v>88</v>
      </c>
      <c r="F399" s="28">
        <v>10</v>
      </c>
    </row>
    <row r="400" spans="2:6">
      <c r="B400" s="9"/>
      <c r="C400" s="41" t="s">
        <v>622</v>
      </c>
      <c r="D400" s="42" t="s">
        <v>623</v>
      </c>
      <c r="E400" s="43" t="s">
        <v>88</v>
      </c>
      <c r="F400" s="28">
        <v>10</v>
      </c>
    </row>
    <row r="401" spans="2:6">
      <c r="B401" s="9"/>
      <c r="C401" s="41" t="s">
        <v>624</v>
      </c>
      <c r="D401" s="42" t="s">
        <v>625</v>
      </c>
      <c r="E401" s="43" t="s">
        <v>88</v>
      </c>
      <c r="F401" s="28">
        <v>12</v>
      </c>
    </row>
    <row r="402" spans="2:6">
      <c r="B402" s="9"/>
      <c r="C402" s="41" t="s">
        <v>626</v>
      </c>
      <c r="D402" s="42" t="s">
        <v>627</v>
      </c>
      <c r="E402" s="43" t="s">
        <v>88</v>
      </c>
      <c r="F402" s="28">
        <v>12</v>
      </c>
    </row>
    <row r="403" spans="2:6">
      <c r="B403" s="9"/>
      <c r="C403" s="41" t="s">
        <v>628</v>
      </c>
      <c r="D403" s="42" t="s">
        <v>629</v>
      </c>
      <c r="E403" s="43" t="s">
        <v>88</v>
      </c>
      <c r="F403" s="28">
        <v>12</v>
      </c>
    </row>
    <row r="404" spans="2:6">
      <c r="B404" s="9"/>
      <c r="C404" s="45" t="s">
        <v>630</v>
      </c>
      <c r="D404" s="46" t="s">
        <v>631</v>
      </c>
      <c r="E404" s="43" t="s">
        <v>88</v>
      </c>
      <c r="F404" s="28">
        <v>12</v>
      </c>
    </row>
    <row r="405" spans="2:6">
      <c r="B405" s="9"/>
      <c r="C405" s="26">
        <v>9783964338266</v>
      </c>
      <c r="D405" s="47" t="s">
        <v>632</v>
      </c>
      <c r="E405" s="43" t="s">
        <v>88</v>
      </c>
      <c r="F405" s="28">
        <v>12</v>
      </c>
    </row>
    <row r="406" spans="2:6">
      <c r="B406" s="9"/>
      <c r="C406" s="26">
        <v>9783964338273</v>
      </c>
      <c r="D406" s="47" t="s">
        <v>633</v>
      </c>
      <c r="E406" s="43" t="s">
        <v>88</v>
      </c>
      <c r="F406" s="28">
        <v>12</v>
      </c>
    </row>
    <row r="407" spans="2:6">
      <c r="B407" s="9"/>
      <c r="C407" s="26">
        <v>9783964338280</v>
      </c>
      <c r="D407" s="47" t="s">
        <v>634</v>
      </c>
      <c r="E407" s="43" t="s">
        <v>88</v>
      </c>
      <c r="F407" s="28">
        <v>12</v>
      </c>
    </row>
    <row r="408" spans="2:6">
      <c r="B408" s="9"/>
      <c r="C408" s="46" t="s">
        <v>635</v>
      </c>
      <c r="D408" s="47" t="s">
        <v>636</v>
      </c>
      <c r="E408" s="43" t="s">
        <v>88</v>
      </c>
      <c r="F408" s="28">
        <v>12</v>
      </c>
    </row>
    <row r="409" spans="2:6">
      <c r="B409" s="9"/>
      <c r="C409" s="46" t="s">
        <v>637</v>
      </c>
      <c r="D409" s="47" t="s">
        <v>638</v>
      </c>
      <c r="E409" s="43" t="s">
        <v>88</v>
      </c>
      <c r="F409" s="28">
        <v>12</v>
      </c>
    </row>
    <row r="410" spans="2:6">
      <c r="B410" s="9"/>
      <c r="C410" s="46" t="s">
        <v>639</v>
      </c>
      <c r="D410" s="47" t="s">
        <v>640</v>
      </c>
      <c r="E410" s="43" t="s">
        <v>88</v>
      </c>
      <c r="F410" s="28">
        <v>12</v>
      </c>
    </row>
    <row r="411" spans="2:6">
      <c r="B411" s="11"/>
      <c r="C411" s="60" t="s">
        <v>641</v>
      </c>
      <c r="D411" s="47" t="s">
        <v>642</v>
      </c>
      <c r="E411" s="50" t="s">
        <v>88</v>
      </c>
      <c r="F411" s="51">
        <v>12</v>
      </c>
    </row>
    <row r="412" spans="2:6">
      <c r="B412" s="11"/>
      <c r="C412" s="60" t="s">
        <v>643</v>
      </c>
      <c r="D412" s="1" t="s">
        <v>644</v>
      </c>
      <c r="E412" s="50" t="s">
        <v>88</v>
      </c>
      <c r="F412" s="51">
        <v>15</v>
      </c>
    </row>
    <row r="413" spans="2:6" ht="17.100000000000001" customHeight="1">
      <c r="B413" s="11"/>
      <c r="C413" s="41"/>
      <c r="D413" s="42"/>
      <c r="E413" s="43"/>
    </row>
    <row r="414" spans="2:6">
      <c r="B414" s="9"/>
      <c r="C414" s="41">
        <v>9783959816786</v>
      </c>
      <c r="D414" s="42" t="s">
        <v>645</v>
      </c>
      <c r="E414" s="43" t="s">
        <v>17</v>
      </c>
      <c r="F414" s="28">
        <v>10</v>
      </c>
    </row>
    <row r="415" spans="2:6">
      <c r="B415" s="9"/>
      <c r="C415" s="41">
        <v>9783959816823</v>
      </c>
      <c r="D415" s="42" t="s">
        <v>646</v>
      </c>
      <c r="E415" s="43" t="s">
        <v>17</v>
      </c>
      <c r="F415" s="28">
        <v>10</v>
      </c>
    </row>
    <row r="416" spans="2:6">
      <c r="B416" s="9"/>
      <c r="C416" s="41" t="s">
        <v>647</v>
      </c>
      <c r="D416" s="42" t="s">
        <v>648</v>
      </c>
      <c r="E416" s="43" t="s">
        <v>17</v>
      </c>
      <c r="F416" s="28">
        <v>10</v>
      </c>
    </row>
    <row r="417" spans="2:7" ht="15.95" customHeight="1">
      <c r="B417" s="9"/>
      <c r="C417" s="41" t="s">
        <v>649</v>
      </c>
      <c r="D417" s="42" t="s">
        <v>650</v>
      </c>
      <c r="E417" s="43" t="s">
        <v>17</v>
      </c>
      <c r="F417" s="28">
        <v>10</v>
      </c>
    </row>
    <row r="418" spans="2:7" ht="15" customHeight="1">
      <c r="B418" s="9"/>
      <c r="C418" s="41" t="s">
        <v>651</v>
      </c>
      <c r="D418" s="42" t="s">
        <v>652</v>
      </c>
      <c r="E418" s="43" t="s">
        <v>17</v>
      </c>
      <c r="F418" s="28">
        <v>10</v>
      </c>
    </row>
    <row r="419" spans="2:7">
      <c r="B419" s="9"/>
      <c r="C419" s="41" t="s">
        <v>653</v>
      </c>
      <c r="D419" s="42" t="s">
        <v>654</v>
      </c>
      <c r="E419" s="43" t="s">
        <v>17</v>
      </c>
      <c r="F419" s="28">
        <v>10</v>
      </c>
    </row>
    <row r="420" spans="2:7">
      <c r="B420" s="9"/>
      <c r="C420" s="41" t="s">
        <v>655</v>
      </c>
      <c r="D420" s="42" t="s">
        <v>656</v>
      </c>
      <c r="E420" s="43" t="s">
        <v>17</v>
      </c>
      <c r="F420" s="28">
        <v>10</v>
      </c>
    </row>
    <row r="421" spans="2:7">
      <c r="B421" s="11"/>
      <c r="C421" s="41"/>
      <c r="D421" s="42"/>
      <c r="E421" s="43"/>
    </row>
    <row r="422" spans="2:7">
      <c r="B422" s="10"/>
      <c r="C422" s="46" t="s">
        <v>657</v>
      </c>
      <c r="D422" s="47" t="s">
        <v>658</v>
      </c>
      <c r="E422" s="64" t="s">
        <v>194</v>
      </c>
      <c r="F422" s="28">
        <v>18</v>
      </c>
    </row>
    <row r="423" spans="2:7">
      <c r="B423" s="9"/>
      <c r="C423" s="46" t="s">
        <v>659</v>
      </c>
      <c r="D423" s="47" t="s">
        <v>660</v>
      </c>
      <c r="E423" s="64" t="s">
        <v>194</v>
      </c>
      <c r="F423" s="28">
        <v>18</v>
      </c>
    </row>
    <row r="424" spans="2:7">
      <c r="B424" s="9"/>
      <c r="C424" s="60" t="s">
        <v>661</v>
      </c>
      <c r="D424" s="49" t="s">
        <v>662</v>
      </c>
      <c r="E424" s="65" t="s">
        <v>194</v>
      </c>
      <c r="F424" s="57">
        <v>18</v>
      </c>
    </row>
    <row r="425" spans="2:7">
      <c r="B425" s="11"/>
      <c r="C425" s="60" t="s">
        <v>663</v>
      </c>
      <c r="D425" s="49" t="s">
        <v>664</v>
      </c>
      <c r="E425" s="65" t="s">
        <v>194</v>
      </c>
      <c r="F425" s="51">
        <v>18</v>
      </c>
    </row>
    <row r="426" spans="2:7">
      <c r="B426" s="11"/>
      <c r="C426" s="60" t="s">
        <v>665</v>
      </c>
      <c r="D426" s="49" t="s">
        <v>666</v>
      </c>
      <c r="E426" s="65" t="s">
        <v>194</v>
      </c>
      <c r="F426" s="51">
        <v>18</v>
      </c>
    </row>
    <row r="427" spans="2:7">
      <c r="B427" s="11"/>
      <c r="C427" s="46" t="s">
        <v>667</v>
      </c>
      <c r="D427" s="47" t="s">
        <v>668</v>
      </c>
      <c r="E427" s="65" t="s">
        <v>194</v>
      </c>
      <c r="F427" s="51">
        <v>18</v>
      </c>
      <c r="G427" s="89"/>
    </row>
    <row r="428" spans="2:7">
      <c r="B428" s="11"/>
      <c r="C428" s="46" t="s">
        <v>669</v>
      </c>
      <c r="D428" s="47" t="s">
        <v>670</v>
      </c>
      <c r="E428" s="65" t="s">
        <v>194</v>
      </c>
      <c r="F428" s="51">
        <v>18</v>
      </c>
      <c r="G428" s="89"/>
    </row>
    <row r="429" spans="2:7">
      <c r="B429" s="11"/>
      <c r="C429" s="81">
        <v>9783757303372</v>
      </c>
      <c r="D429" s="47" t="s">
        <v>671</v>
      </c>
      <c r="E429" s="65" t="s">
        <v>194</v>
      </c>
      <c r="F429" s="51">
        <v>18</v>
      </c>
      <c r="G429" s="89"/>
    </row>
    <row r="430" spans="2:7">
      <c r="B430" s="11"/>
      <c r="C430" s="109">
        <v>9783757303389</v>
      </c>
      <c r="D430" s="119" t="s">
        <v>672</v>
      </c>
      <c r="E430" s="65" t="s">
        <v>194</v>
      </c>
      <c r="F430" s="44">
        <v>18</v>
      </c>
      <c r="G430" s="89"/>
    </row>
    <row r="431" spans="2:7">
      <c r="B431" s="11"/>
      <c r="C431" s="109">
        <v>9783757303396</v>
      </c>
      <c r="D431" s="119" t="s">
        <v>673</v>
      </c>
      <c r="E431" s="65" t="s">
        <v>194</v>
      </c>
      <c r="F431" s="44">
        <v>18</v>
      </c>
      <c r="G431" s="89"/>
    </row>
    <row r="432" spans="2:7">
      <c r="B432" s="11"/>
      <c r="C432" s="59"/>
      <c r="D432" s="60"/>
      <c r="E432" s="50"/>
      <c r="F432" s="57"/>
    </row>
    <row r="433" spans="1:7">
      <c r="B433" s="18"/>
      <c r="C433" s="81">
        <v>9783757306458</v>
      </c>
      <c r="D433" s="47" t="s">
        <v>674</v>
      </c>
      <c r="E433" s="52" t="s">
        <v>675</v>
      </c>
      <c r="F433" s="28">
        <v>10</v>
      </c>
    </row>
    <row r="434" spans="1:7">
      <c r="B434" s="11"/>
      <c r="C434" s="81">
        <v>9783757306465</v>
      </c>
      <c r="D434" s="47" t="s">
        <v>676</v>
      </c>
      <c r="E434" s="52" t="s">
        <v>675</v>
      </c>
      <c r="F434" s="28">
        <v>10</v>
      </c>
    </row>
    <row r="435" spans="1:7">
      <c r="B435" s="11"/>
      <c r="C435" s="81">
        <v>9783757306472</v>
      </c>
      <c r="D435" s="47" t="s">
        <v>677</v>
      </c>
      <c r="E435" s="52" t="s">
        <v>675</v>
      </c>
      <c r="F435" s="28">
        <v>10</v>
      </c>
    </row>
    <row r="436" spans="1:7">
      <c r="B436" s="11"/>
      <c r="C436" s="59"/>
      <c r="D436" s="60"/>
      <c r="E436" s="50"/>
      <c r="F436" s="57"/>
    </row>
    <row r="437" spans="1:7">
      <c r="A437" s="124"/>
      <c r="B437" s="18"/>
      <c r="C437" s="46" t="s">
        <v>678</v>
      </c>
      <c r="D437" s="47" t="s">
        <v>679</v>
      </c>
      <c r="E437" s="43" t="s">
        <v>230</v>
      </c>
      <c r="F437" s="28">
        <v>10</v>
      </c>
      <c r="G437" s="89"/>
    </row>
    <row r="438" spans="1:7">
      <c r="A438" s="124"/>
      <c r="B438" s="11"/>
      <c r="C438" s="46" t="s">
        <v>680</v>
      </c>
      <c r="D438" s="47" t="s">
        <v>681</v>
      </c>
      <c r="E438" s="43" t="s">
        <v>230</v>
      </c>
      <c r="F438" s="28">
        <v>10</v>
      </c>
      <c r="G438" s="89"/>
    </row>
    <row r="439" spans="1:7">
      <c r="A439" s="124"/>
      <c r="B439" s="11"/>
      <c r="C439" s="109">
        <v>9783757305635</v>
      </c>
      <c r="D439" s="119" t="s">
        <v>682</v>
      </c>
      <c r="E439" s="43" t="s">
        <v>230</v>
      </c>
      <c r="F439" s="44">
        <v>10</v>
      </c>
      <c r="G439" s="89"/>
    </row>
    <row r="440" spans="1:7">
      <c r="A440" s="124"/>
      <c r="B440" s="11"/>
      <c r="C440" s="109">
        <v>9783757305642</v>
      </c>
      <c r="D440" s="119" t="s">
        <v>683</v>
      </c>
      <c r="E440" s="43" t="s">
        <v>230</v>
      </c>
      <c r="F440" s="44">
        <v>10</v>
      </c>
      <c r="G440" s="89"/>
    </row>
    <row r="441" spans="1:7">
      <c r="B441" s="11"/>
      <c r="C441" s="59"/>
      <c r="D441" s="60"/>
      <c r="E441" s="50"/>
      <c r="F441" s="57"/>
    </row>
    <row r="442" spans="1:7">
      <c r="B442" s="10"/>
      <c r="C442" s="26">
        <v>9783964337436</v>
      </c>
      <c r="D442" s="47" t="s">
        <v>684</v>
      </c>
      <c r="E442" s="52" t="s">
        <v>233</v>
      </c>
      <c r="F442" s="28">
        <v>15</v>
      </c>
    </row>
    <row r="443" spans="1:7">
      <c r="B443" s="9"/>
      <c r="C443" s="26">
        <v>9783964337443</v>
      </c>
      <c r="D443" s="47" t="s">
        <v>685</v>
      </c>
      <c r="E443" s="52" t="s">
        <v>233</v>
      </c>
      <c r="F443" s="28">
        <v>15</v>
      </c>
    </row>
    <row r="444" spans="1:7">
      <c r="B444" s="9"/>
      <c r="C444" s="26">
        <v>9783964337450</v>
      </c>
      <c r="D444" s="47" t="s">
        <v>686</v>
      </c>
      <c r="E444" s="52" t="s">
        <v>233</v>
      </c>
      <c r="F444" s="28">
        <v>15</v>
      </c>
    </row>
    <row r="445" spans="1:7">
      <c r="B445" s="9"/>
      <c r="C445" s="46" t="s">
        <v>687</v>
      </c>
      <c r="D445" s="47" t="s">
        <v>688</v>
      </c>
      <c r="E445" s="52" t="s">
        <v>233</v>
      </c>
      <c r="F445" s="28">
        <v>15</v>
      </c>
    </row>
    <row r="446" spans="1:7">
      <c r="B446" s="9"/>
      <c r="C446" s="46" t="s">
        <v>689</v>
      </c>
      <c r="D446" s="47" t="s">
        <v>690</v>
      </c>
      <c r="E446" s="52" t="s">
        <v>233</v>
      </c>
      <c r="F446" s="28">
        <v>15</v>
      </c>
    </row>
    <row r="447" spans="1:7">
      <c r="B447" s="11"/>
      <c r="C447" s="46"/>
      <c r="D447" s="47"/>
      <c r="E447" s="52"/>
    </row>
    <row r="448" spans="1:7">
      <c r="B448" s="10"/>
      <c r="C448" s="46" t="s">
        <v>691</v>
      </c>
      <c r="D448" s="47" t="s">
        <v>692</v>
      </c>
      <c r="E448" s="43" t="s">
        <v>124</v>
      </c>
      <c r="F448" s="28">
        <v>10</v>
      </c>
      <c r="G448" s="89"/>
    </row>
    <row r="449" spans="2:7">
      <c r="B449" s="10"/>
      <c r="C449" s="81">
        <v>9783757305826</v>
      </c>
      <c r="D449" s="47" t="s">
        <v>693</v>
      </c>
      <c r="E449" s="43" t="s">
        <v>124</v>
      </c>
      <c r="F449" s="28">
        <v>10</v>
      </c>
      <c r="G449" s="89"/>
    </row>
    <row r="450" spans="2:7">
      <c r="B450" s="10"/>
      <c r="C450" s="81">
        <v>9783757305833</v>
      </c>
      <c r="D450" s="47" t="s">
        <v>694</v>
      </c>
      <c r="E450" s="43" t="s">
        <v>124</v>
      </c>
      <c r="F450" s="28">
        <v>10</v>
      </c>
      <c r="G450" s="89"/>
    </row>
    <row r="451" spans="2:7">
      <c r="B451" s="10"/>
      <c r="C451" s="81">
        <v>9783757305840</v>
      </c>
      <c r="D451" s="47" t="s">
        <v>695</v>
      </c>
      <c r="E451" s="43" t="s">
        <v>124</v>
      </c>
      <c r="F451" s="28">
        <v>10</v>
      </c>
      <c r="G451" s="89"/>
    </row>
    <row r="452" spans="2:7">
      <c r="B452" s="10"/>
      <c r="C452" s="109">
        <v>9783757305857</v>
      </c>
      <c r="D452" s="119" t="s">
        <v>696</v>
      </c>
      <c r="E452" s="43" t="s">
        <v>124</v>
      </c>
      <c r="F452" s="44">
        <v>10</v>
      </c>
      <c r="G452" s="89"/>
    </row>
    <row r="453" spans="2:7">
      <c r="B453" s="10"/>
      <c r="C453" s="109">
        <v>9783757305864</v>
      </c>
      <c r="D453" s="119" t="s">
        <v>697</v>
      </c>
      <c r="E453" s="43" t="s">
        <v>124</v>
      </c>
      <c r="F453" s="44">
        <v>10</v>
      </c>
      <c r="G453" s="89"/>
    </row>
    <row r="454" spans="2:7">
      <c r="B454" s="9"/>
      <c r="C454" s="109">
        <v>9783757305871</v>
      </c>
      <c r="D454" s="119" t="s">
        <v>698</v>
      </c>
      <c r="E454" s="43" t="s">
        <v>124</v>
      </c>
      <c r="F454" s="44">
        <v>10</v>
      </c>
      <c r="G454" s="89"/>
    </row>
    <row r="455" spans="2:7">
      <c r="B455" s="18"/>
      <c r="D455" s="47"/>
      <c r="E455" s="48"/>
    </row>
    <row r="456" spans="2:7">
      <c r="B456" s="10"/>
      <c r="C456" s="41" t="s">
        <v>699</v>
      </c>
      <c r="D456" s="42" t="s">
        <v>700</v>
      </c>
      <c r="E456" s="43" t="s">
        <v>17</v>
      </c>
      <c r="F456" s="28">
        <v>10</v>
      </c>
    </row>
    <row r="457" spans="2:7">
      <c r="B457" s="9"/>
      <c r="C457" s="41" t="s">
        <v>701</v>
      </c>
      <c r="D457" s="42" t="s">
        <v>702</v>
      </c>
      <c r="E457" s="43" t="s">
        <v>17</v>
      </c>
      <c r="F457" s="28">
        <v>10</v>
      </c>
    </row>
    <row r="458" spans="2:7">
      <c r="B458" s="9"/>
      <c r="C458" s="41" t="s">
        <v>703</v>
      </c>
      <c r="D458" s="42" t="s">
        <v>704</v>
      </c>
      <c r="E458" s="43" t="s">
        <v>17</v>
      </c>
      <c r="F458" s="28">
        <v>10</v>
      </c>
    </row>
    <row r="459" spans="2:7">
      <c r="B459" s="9"/>
      <c r="C459" s="41" t="s">
        <v>705</v>
      </c>
      <c r="D459" s="42" t="s">
        <v>706</v>
      </c>
      <c r="E459" s="43" t="s">
        <v>17</v>
      </c>
      <c r="F459" s="28">
        <v>12</v>
      </c>
    </row>
    <row r="460" spans="2:7">
      <c r="B460" s="9"/>
      <c r="C460" s="41">
        <v>9783964335678</v>
      </c>
      <c r="D460" s="42" t="s">
        <v>707</v>
      </c>
      <c r="E460" s="43" t="s">
        <v>17</v>
      </c>
      <c r="F460" s="28">
        <v>12</v>
      </c>
    </row>
    <row r="461" spans="2:7">
      <c r="B461" s="9"/>
      <c r="C461" s="41" t="s">
        <v>708</v>
      </c>
      <c r="D461" s="42" t="s">
        <v>709</v>
      </c>
      <c r="E461" s="43" t="s">
        <v>17</v>
      </c>
      <c r="F461" s="28">
        <v>12</v>
      </c>
    </row>
    <row r="462" spans="2:7">
      <c r="B462" s="9"/>
      <c r="C462" s="41">
        <v>9783964337672</v>
      </c>
      <c r="D462" s="42" t="s">
        <v>710</v>
      </c>
      <c r="E462" s="43" t="s">
        <v>17</v>
      </c>
      <c r="F462" s="28">
        <v>12</v>
      </c>
    </row>
    <row r="463" spans="2:7">
      <c r="B463" s="9"/>
      <c r="C463" s="26">
        <v>9783964337689</v>
      </c>
      <c r="D463" s="47" t="s">
        <v>711</v>
      </c>
      <c r="E463" s="43" t="s">
        <v>17</v>
      </c>
      <c r="F463" s="28">
        <v>12</v>
      </c>
    </row>
    <row r="464" spans="2:7">
      <c r="B464" s="9"/>
      <c r="C464" s="46" t="s">
        <v>712</v>
      </c>
      <c r="D464" s="47" t="s">
        <v>713</v>
      </c>
      <c r="E464" s="43" t="s">
        <v>17</v>
      </c>
      <c r="F464" s="28">
        <v>10</v>
      </c>
    </row>
    <row r="465" spans="2:7">
      <c r="B465" s="11"/>
      <c r="C465" s="60" t="s">
        <v>714</v>
      </c>
      <c r="D465" s="49" t="s">
        <v>715</v>
      </c>
      <c r="E465" s="50" t="s">
        <v>17</v>
      </c>
      <c r="F465" s="51">
        <v>10</v>
      </c>
      <c r="G465" s="88"/>
    </row>
    <row r="466" spans="2:7">
      <c r="B466" s="11"/>
      <c r="C466" s="81">
        <v>9783757306120</v>
      </c>
      <c r="D466" s="47" t="s">
        <v>716</v>
      </c>
      <c r="E466" s="50" t="s">
        <v>17</v>
      </c>
      <c r="F466" s="51">
        <v>10</v>
      </c>
      <c r="G466" s="88"/>
    </row>
    <row r="467" spans="2:7">
      <c r="B467" s="11"/>
      <c r="C467" s="109">
        <v>9783757307035</v>
      </c>
      <c r="D467" s="119" t="s">
        <v>717</v>
      </c>
      <c r="E467" s="50" t="s">
        <v>17</v>
      </c>
      <c r="F467" s="44">
        <v>10</v>
      </c>
      <c r="G467" s="88"/>
    </row>
    <row r="468" spans="2:7">
      <c r="B468" s="11"/>
      <c r="C468" s="41"/>
      <c r="D468" s="42"/>
      <c r="E468" s="43"/>
    </row>
    <row r="469" spans="2:7">
      <c r="B469" s="10"/>
      <c r="C469" s="41" t="s">
        <v>718</v>
      </c>
      <c r="D469" s="42" t="s">
        <v>719</v>
      </c>
      <c r="E469" s="43" t="s">
        <v>20</v>
      </c>
      <c r="F469" s="28">
        <v>10</v>
      </c>
    </row>
    <row r="470" spans="2:7">
      <c r="B470" s="9"/>
      <c r="C470" s="41" t="s">
        <v>720</v>
      </c>
      <c r="D470" s="42" t="s">
        <v>721</v>
      </c>
      <c r="E470" s="43" t="s">
        <v>20</v>
      </c>
      <c r="F470" s="28">
        <v>10</v>
      </c>
    </row>
    <row r="471" spans="2:7">
      <c r="B471" s="9"/>
      <c r="C471" s="41" t="s">
        <v>722</v>
      </c>
      <c r="D471" s="42" t="s">
        <v>723</v>
      </c>
      <c r="E471" s="43" t="s">
        <v>20</v>
      </c>
      <c r="F471" s="28">
        <v>10</v>
      </c>
    </row>
    <row r="472" spans="2:7">
      <c r="B472" s="9"/>
      <c r="C472" s="41" t="s">
        <v>724</v>
      </c>
      <c r="D472" s="42" t="s">
        <v>725</v>
      </c>
      <c r="E472" s="43" t="s">
        <v>20</v>
      </c>
      <c r="F472" s="28">
        <v>10</v>
      </c>
    </row>
    <row r="473" spans="2:7">
      <c r="B473" s="9"/>
      <c r="C473" s="41" t="s">
        <v>726</v>
      </c>
      <c r="D473" s="42" t="s">
        <v>727</v>
      </c>
      <c r="E473" s="43" t="s">
        <v>20</v>
      </c>
      <c r="F473" s="28">
        <v>10</v>
      </c>
    </row>
    <row r="474" spans="2:7">
      <c r="B474" s="9"/>
      <c r="C474" s="41" t="s">
        <v>728</v>
      </c>
      <c r="D474" s="42" t="s">
        <v>729</v>
      </c>
      <c r="E474" s="43" t="s">
        <v>20</v>
      </c>
      <c r="F474" s="28">
        <v>10</v>
      </c>
    </row>
    <row r="475" spans="2:7">
      <c r="B475" s="9"/>
      <c r="C475" s="41" t="s">
        <v>730</v>
      </c>
      <c r="D475" s="42" t="s">
        <v>731</v>
      </c>
      <c r="E475" s="43" t="s">
        <v>20</v>
      </c>
      <c r="F475" s="28">
        <v>10</v>
      </c>
    </row>
    <row r="476" spans="2:7">
      <c r="B476" s="9"/>
      <c r="C476" s="41" t="s">
        <v>732</v>
      </c>
      <c r="D476" s="42" t="s">
        <v>733</v>
      </c>
      <c r="E476" s="43" t="s">
        <v>20</v>
      </c>
      <c r="F476" s="28">
        <v>10</v>
      </c>
    </row>
    <row r="477" spans="2:7">
      <c r="B477" s="9"/>
      <c r="C477" s="41" t="s">
        <v>734</v>
      </c>
      <c r="D477" s="42" t="s">
        <v>735</v>
      </c>
      <c r="E477" s="43" t="s">
        <v>20</v>
      </c>
      <c r="F477" s="28">
        <v>10</v>
      </c>
    </row>
    <row r="478" spans="2:7">
      <c r="B478" s="9"/>
      <c r="C478" s="41" t="s">
        <v>736</v>
      </c>
      <c r="D478" s="42" t="s">
        <v>737</v>
      </c>
      <c r="E478" s="43" t="s">
        <v>20</v>
      </c>
      <c r="F478" s="28">
        <v>10</v>
      </c>
    </row>
    <row r="479" spans="2:7">
      <c r="B479" s="11"/>
      <c r="C479" s="41"/>
      <c r="D479" s="42"/>
      <c r="E479" s="43"/>
    </row>
    <row r="480" spans="2:7">
      <c r="B480" s="10"/>
      <c r="C480" s="41" t="s">
        <v>738</v>
      </c>
      <c r="D480" s="42" t="s">
        <v>739</v>
      </c>
      <c r="E480" s="43" t="s">
        <v>59</v>
      </c>
      <c r="F480" s="28">
        <v>10</v>
      </c>
    </row>
    <row r="481" spans="2:7">
      <c r="B481" s="9"/>
      <c r="C481" s="41" t="s">
        <v>740</v>
      </c>
      <c r="D481" s="42" t="s">
        <v>741</v>
      </c>
      <c r="E481" s="43" t="s">
        <v>59</v>
      </c>
      <c r="F481" s="28">
        <v>10</v>
      </c>
    </row>
    <row r="482" spans="2:7">
      <c r="B482" s="9"/>
      <c r="C482" s="41" t="s">
        <v>742</v>
      </c>
      <c r="D482" s="42" t="s">
        <v>743</v>
      </c>
      <c r="E482" s="43" t="s">
        <v>59</v>
      </c>
      <c r="F482" s="28">
        <v>10</v>
      </c>
    </row>
    <row r="483" spans="2:7">
      <c r="B483" s="9"/>
      <c r="C483" s="41" t="s">
        <v>744</v>
      </c>
      <c r="D483" s="42" t="s">
        <v>745</v>
      </c>
      <c r="E483" s="43" t="s">
        <v>59</v>
      </c>
      <c r="F483" s="28">
        <v>10</v>
      </c>
    </row>
    <row r="484" spans="2:7">
      <c r="B484" s="9"/>
      <c r="C484" s="41" t="s">
        <v>746</v>
      </c>
      <c r="D484" s="42" t="s">
        <v>747</v>
      </c>
      <c r="E484" s="43" t="s">
        <v>59</v>
      </c>
      <c r="F484" s="28">
        <v>10</v>
      </c>
    </row>
    <row r="485" spans="2:7">
      <c r="B485" s="9"/>
      <c r="C485" s="41" t="s">
        <v>748</v>
      </c>
      <c r="D485" s="42" t="s">
        <v>749</v>
      </c>
      <c r="E485" s="43" t="s">
        <v>59</v>
      </c>
      <c r="F485" s="28">
        <v>10</v>
      </c>
    </row>
    <row r="486" spans="2:7">
      <c r="B486" s="9"/>
      <c r="C486" s="41" t="s">
        <v>750</v>
      </c>
      <c r="D486" s="42" t="s">
        <v>751</v>
      </c>
      <c r="E486" s="43" t="s">
        <v>59</v>
      </c>
      <c r="F486" s="28">
        <v>18</v>
      </c>
    </row>
    <row r="487" spans="2:7">
      <c r="B487" s="9"/>
      <c r="C487" s="41" t="s">
        <v>752</v>
      </c>
      <c r="D487" s="42" t="s">
        <v>753</v>
      </c>
      <c r="E487" s="43" t="s">
        <v>59</v>
      </c>
      <c r="F487" s="28">
        <v>10</v>
      </c>
    </row>
    <row r="488" spans="2:7">
      <c r="B488" s="9"/>
      <c r="C488" s="45" t="s">
        <v>754</v>
      </c>
      <c r="D488" s="46" t="s">
        <v>755</v>
      </c>
      <c r="E488" s="43" t="s">
        <v>59</v>
      </c>
      <c r="F488" s="28">
        <v>10</v>
      </c>
    </row>
    <row r="489" spans="2:7">
      <c r="B489" s="9"/>
      <c r="C489" s="26">
        <v>9783964336347</v>
      </c>
      <c r="D489" s="47" t="s">
        <v>756</v>
      </c>
      <c r="E489" s="43" t="s">
        <v>59</v>
      </c>
      <c r="F489" s="28">
        <v>10</v>
      </c>
    </row>
    <row r="490" spans="2:7">
      <c r="B490" s="9"/>
      <c r="C490" s="26">
        <v>9783964336354</v>
      </c>
      <c r="D490" s="47" t="s">
        <v>757</v>
      </c>
      <c r="E490" s="43" t="s">
        <v>59</v>
      </c>
      <c r="F490" s="28">
        <v>10</v>
      </c>
    </row>
    <row r="491" spans="2:7">
      <c r="B491" s="9"/>
      <c r="C491" s="26">
        <v>9783964336361</v>
      </c>
      <c r="D491" s="47" t="s">
        <v>758</v>
      </c>
      <c r="E491" s="43" t="s">
        <v>59</v>
      </c>
      <c r="F491" s="28">
        <v>10</v>
      </c>
    </row>
    <row r="492" spans="2:7">
      <c r="B492" s="9"/>
      <c r="C492" s="46" t="s">
        <v>759</v>
      </c>
      <c r="D492" s="47" t="s">
        <v>760</v>
      </c>
      <c r="E492" s="43" t="s">
        <v>59</v>
      </c>
      <c r="F492" s="28">
        <v>10</v>
      </c>
    </row>
    <row r="493" spans="2:7">
      <c r="B493" s="9"/>
      <c r="C493" s="46" t="s">
        <v>761</v>
      </c>
      <c r="D493" s="47" t="s">
        <v>762</v>
      </c>
      <c r="E493" s="43" t="s">
        <v>59</v>
      </c>
      <c r="F493" s="28">
        <v>18</v>
      </c>
    </row>
    <row r="494" spans="2:7">
      <c r="B494" s="9"/>
      <c r="C494" s="46" t="s">
        <v>763</v>
      </c>
      <c r="D494" s="47" t="s">
        <v>764</v>
      </c>
      <c r="E494" s="43" t="s">
        <v>59</v>
      </c>
      <c r="F494" s="28">
        <v>10</v>
      </c>
    </row>
    <row r="495" spans="2:7">
      <c r="B495" s="9"/>
      <c r="C495" s="46" t="s">
        <v>765</v>
      </c>
      <c r="D495" s="47" t="s">
        <v>766</v>
      </c>
      <c r="E495" s="43" t="s">
        <v>59</v>
      </c>
      <c r="F495" s="28">
        <v>10</v>
      </c>
      <c r="G495" s="91"/>
    </row>
    <row r="496" spans="2:7" s="19" customFormat="1">
      <c r="B496" s="21"/>
      <c r="C496" s="60" t="s">
        <v>767</v>
      </c>
      <c r="D496" s="49" t="s">
        <v>768</v>
      </c>
      <c r="E496" s="50" t="s">
        <v>59</v>
      </c>
      <c r="F496" s="51">
        <v>10</v>
      </c>
      <c r="G496" s="92"/>
    </row>
    <row r="497" spans="2:7" s="19" customFormat="1">
      <c r="B497" s="21"/>
      <c r="C497" s="81">
        <v>9783757306670</v>
      </c>
      <c r="D497" s="47" t="s">
        <v>769</v>
      </c>
      <c r="E497" s="50" t="s">
        <v>59</v>
      </c>
      <c r="F497" s="51">
        <v>10</v>
      </c>
      <c r="G497" s="92"/>
    </row>
    <row r="498" spans="2:7">
      <c r="B498" s="11"/>
      <c r="C498" s="46"/>
      <c r="D498" s="47"/>
      <c r="E498" s="43"/>
      <c r="G498" s="91"/>
    </row>
    <row r="499" spans="2:7" s="19" customFormat="1">
      <c r="B499" s="23"/>
      <c r="C499" s="60" t="s">
        <v>770</v>
      </c>
      <c r="D499" s="49" t="s">
        <v>771</v>
      </c>
      <c r="E499" s="50" t="s">
        <v>59</v>
      </c>
      <c r="F499" s="51">
        <v>10</v>
      </c>
      <c r="G499" s="92"/>
    </row>
    <row r="500" spans="2:7" s="19" customFormat="1">
      <c r="B500" s="21"/>
      <c r="C500" s="60"/>
      <c r="D500" s="49"/>
      <c r="E500" s="49"/>
      <c r="F500" s="51"/>
      <c r="G500" s="92"/>
    </row>
    <row r="501" spans="2:7" s="19" customFormat="1">
      <c r="B501" s="22"/>
      <c r="C501" s="109">
        <v>9783757307240</v>
      </c>
      <c r="D501" s="113" t="s">
        <v>772</v>
      </c>
      <c r="E501" s="50" t="s">
        <v>59</v>
      </c>
      <c r="F501" s="44">
        <v>16</v>
      </c>
      <c r="G501" s="92"/>
    </row>
    <row r="502" spans="2:7" s="19" customFormat="1">
      <c r="B502" s="24"/>
      <c r="C502" s="109">
        <v>9783757307257</v>
      </c>
      <c r="D502" s="119" t="s">
        <v>773</v>
      </c>
      <c r="E502" s="50" t="s">
        <v>59</v>
      </c>
      <c r="F502" s="44">
        <v>16</v>
      </c>
      <c r="G502" s="92"/>
    </row>
    <row r="503" spans="2:7" s="19" customFormat="1">
      <c r="B503" s="23"/>
      <c r="C503" s="60"/>
      <c r="D503" s="49"/>
      <c r="E503" s="49"/>
      <c r="F503" s="51"/>
      <c r="G503" s="92"/>
    </row>
    <row r="504" spans="2:7" s="19" customFormat="1">
      <c r="B504" s="23"/>
      <c r="C504" s="60" t="s">
        <v>774</v>
      </c>
      <c r="D504" s="49" t="s">
        <v>775</v>
      </c>
      <c r="E504" s="50" t="s">
        <v>59</v>
      </c>
      <c r="F504" s="51">
        <v>10</v>
      </c>
      <c r="G504" s="92"/>
    </row>
    <row r="505" spans="2:7" s="19" customFormat="1">
      <c r="B505" s="21"/>
      <c r="C505" s="46" t="s">
        <v>776</v>
      </c>
      <c r="D505" s="47" t="s">
        <v>777</v>
      </c>
      <c r="E505" s="50" t="s">
        <v>59</v>
      </c>
      <c r="F505" s="51">
        <v>10</v>
      </c>
      <c r="G505" s="89"/>
    </row>
    <row r="506" spans="2:7" s="19" customFormat="1">
      <c r="B506" s="21"/>
      <c r="C506" s="46" t="s">
        <v>778</v>
      </c>
      <c r="D506" s="47" t="s">
        <v>779</v>
      </c>
      <c r="E506" s="50" t="s">
        <v>59</v>
      </c>
      <c r="F506" s="51">
        <v>10</v>
      </c>
      <c r="G506" s="89"/>
    </row>
    <row r="507" spans="2:7" s="19" customFormat="1">
      <c r="B507" s="21"/>
      <c r="C507" s="46" t="s">
        <v>780</v>
      </c>
      <c r="D507" s="47" t="s">
        <v>781</v>
      </c>
      <c r="E507" s="50" t="s">
        <v>59</v>
      </c>
      <c r="F507" s="51">
        <v>10</v>
      </c>
      <c r="G507" s="89"/>
    </row>
    <row r="508" spans="2:7" s="19" customFormat="1">
      <c r="B508" s="21"/>
      <c r="C508" s="81">
        <v>9783757305079</v>
      </c>
      <c r="D508" s="47" t="s">
        <v>782</v>
      </c>
      <c r="E508" s="50" t="s">
        <v>59</v>
      </c>
      <c r="F508" s="51">
        <v>10</v>
      </c>
      <c r="G508" s="89"/>
    </row>
    <row r="509" spans="2:7" s="19" customFormat="1">
      <c r="B509" s="21"/>
      <c r="C509" s="81">
        <v>9783757305086</v>
      </c>
      <c r="D509" s="47" t="s">
        <v>783</v>
      </c>
      <c r="E509" s="50" t="s">
        <v>59</v>
      </c>
      <c r="F509" s="51">
        <v>10</v>
      </c>
      <c r="G509" s="89"/>
    </row>
    <row r="510" spans="2:7" s="19" customFormat="1">
      <c r="B510" s="21"/>
      <c r="C510" s="81">
        <v>9783757305093</v>
      </c>
      <c r="D510" s="47" t="s">
        <v>784</v>
      </c>
      <c r="E510" s="50" t="s">
        <v>59</v>
      </c>
      <c r="F510" s="51">
        <v>10</v>
      </c>
      <c r="G510" s="89"/>
    </row>
    <row r="511" spans="2:7" s="19" customFormat="1">
      <c r="B511" s="21"/>
      <c r="C511" s="109">
        <v>9783757306267</v>
      </c>
      <c r="D511" s="119" t="s">
        <v>785</v>
      </c>
      <c r="E511" s="50" t="s">
        <v>59</v>
      </c>
      <c r="F511" s="44">
        <v>10</v>
      </c>
      <c r="G511" s="89"/>
    </row>
    <row r="512" spans="2:7" s="19" customFormat="1">
      <c r="B512" s="21"/>
      <c r="C512" s="109">
        <v>9783757306274</v>
      </c>
      <c r="D512" s="119" t="s">
        <v>786</v>
      </c>
      <c r="E512" s="50" t="s">
        <v>59</v>
      </c>
      <c r="F512" s="44">
        <v>10</v>
      </c>
      <c r="G512" s="89"/>
    </row>
    <row r="513" spans="2:7" s="19" customFormat="1">
      <c r="B513" s="21"/>
      <c r="C513" s="109">
        <v>9783757307042</v>
      </c>
      <c r="D513" s="119" t="s">
        <v>787</v>
      </c>
      <c r="E513" s="50" t="s">
        <v>59</v>
      </c>
      <c r="F513" s="44">
        <v>10</v>
      </c>
      <c r="G513" s="89"/>
    </row>
    <row r="514" spans="2:7" s="19" customFormat="1">
      <c r="B514" s="21"/>
      <c r="C514" s="59"/>
      <c r="D514" s="49"/>
      <c r="E514" s="61"/>
      <c r="F514" s="57"/>
      <c r="G514" s="92"/>
    </row>
    <row r="515" spans="2:7" s="19" customFormat="1">
      <c r="B515" s="22"/>
      <c r="C515" s="59" t="s">
        <v>788</v>
      </c>
      <c r="D515" s="60" t="s">
        <v>789</v>
      </c>
      <c r="E515" s="50" t="s">
        <v>790</v>
      </c>
      <c r="F515" s="57">
        <v>10</v>
      </c>
      <c r="G515" s="92"/>
    </row>
    <row r="516" spans="2:7">
      <c r="B516" s="9"/>
      <c r="C516" s="41" t="s">
        <v>791</v>
      </c>
      <c r="D516" s="42" t="s">
        <v>792</v>
      </c>
      <c r="E516" s="43" t="s">
        <v>790</v>
      </c>
      <c r="F516" s="28">
        <v>10</v>
      </c>
      <c r="G516" s="91"/>
    </row>
    <row r="517" spans="2:7">
      <c r="B517" s="9"/>
      <c r="C517" s="41" t="s">
        <v>793</v>
      </c>
      <c r="D517" s="42" t="s">
        <v>794</v>
      </c>
      <c r="E517" s="43" t="s">
        <v>790</v>
      </c>
      <c r="F517" s="28">
        <v>10</v>
      </c>
      <c r="G517" s="91"/>
    </row>
    <row r="518" spans="2:7">
      <c r="B518" s="9"/>
      <c r="C518" s="45" t="s">
        <v>795</v>
      </c>
      <c r="D518" s="46" t="s">
        <v>796</v>
      </c>
      <c r="E518" s="43" t="s">
        <v>790</v>
      </c>
      <c r="F518" s="28">
        <v>10</v>
      </c>
      <c r="G518" s="91"/>
    </row>
    <row r="519" spans="2:7">
      <c r="B519" s="9"/>
      <c r="C519" s="26">
        <v>9783964339713</v>
      </c>
      <c r="D519" s="47" t="s">
        <v>797</v>
      </c>
      <c r="E519" s="43" t="s">
        <v>790</v>
      </c>
      <c r="F519" s="28">
        <v>10</v>
      </c>
      <c r="G519" s="91"/>
    </row>
    <row r="520" spans="2:7">
      <c r="B520" s="9"/>
      <c r="C520" s="46" t="s">
        <v>798</v>
      </c>
      <c r="D520" s="47" t="s">
        <v>799</v>
      </c>
      <c r="E520" s="43" t="s">
        <v>790</v>
      </c>
      <c r="F520" s="28">
        <v>10</v>
      </c>
      <c r="G520" s="91"/>
    </row>
    <row r="521" spans="2:7" s="19" customFormat="1">
      <c r="B521" s="21"/>
      <c r="C521" s="60" t="s">
        <v>800</v>
      </c>
      <c r="D521" s="47" t="s">
        <v>801</v>
      </c>
      <c r="E521" s="50" t="s">
        <v>790</v>
      </c>
      <c r="F521" s="51">
        <v>10</v>
      </c>
      <c r="G521" s="92"/>
    </row>
    <row r="522" spans="2:7" s="19" customFormat="1">
      <c r="B522" s="21"/>
      <c r="C522" s="46" t="s">
        <v>802</v>
      </c>
      <c r="D522" s="47" t="s">
        <v>803</v>
      </c>
      <c r="E522" s="50" t="s">
        <v>790</v>
      </c>
      <c r="F522" s="51">
        <v>10</v>
      </c>
      <c r="G522" s="89"/>
    </row>
    <row r="523" spans="2:7" s="19" customFormat="1">
      <c r="B523" s="21"/>
      <c r="C523" s="81">
        <v>9783757306168</v>
      </c>
      <c r="D523" s="47" t="s">
        <v>804</v>
      </c>
      <c r="E523" s="50" t="s">
        <v>790</v>
      </c>
      <c r="F523" s="51">
        <v>10</v>
      </c>
      <c r="G523" s="89"/>
    </row>
    <row r="524" spans="2:7" s="19" customFormat="1">
      <c r="B524" s="21"/>
      <c r="C524" s="109">
        <v>9783757307059</v>
      </c>
      <c r="D524" s="119" t="s">
        <v>805</v>
      </c>
      <c r="E524" s="50" t="s">
        <v>790</v>
      </c>
      <c r="F524" s="44">
        <v>10</v>
      </c>
      <c r="G524" s="89"/>
    </row>
    <row r="525" spans="2:7">
      <c r="B525" s="11"/>
      <c r="D525" s="47"/>
      <c r="E525" s="48"/>
      <c r="G525" s="91"/>
    </row>
    <row r="526" spans="2:7">
      <c r="B526" s="10"/>
      <c r="C526" s="41" t="s">
        <v>806</v>
      </c>
      <c r="D526" s="42" t="s">
        <v>807</v>
      </c>
      <c r="E526" s="43" t="s">
        <v>298</v>
      </c>
      <c r="F526" s="28">
        <v>10</v>
      </c>
      <c r="G526" s="91"/>
    </row>
    <row r="527" spans="2:7">
      <c r="B527" s="9"/>
      <c r="C527" s="41" t="s">
        <v>808</v>
      </c>
      <c r="D527" s="42" t="s">
        <v>809</v>
      </c>
      <c r="E527" s="43" t="s">
        <v>298</v>
      </c>
      <c r="F527" s="28">
        <v>10</v>
      </c>
      <c r="G527" s="91"/>
    </row>
    <row r="528" spans="2:7">
      <c r="B528" s="9"/>
      <c r="C528" s="41" t="s">
        <v>810</v>
      </c>
      <c r="D528" s="42" t="s">
        <v>811</v>
      </c>
      <c r="E528" s="43" t="s">
        <v>298</v>
      </c>
      <c r="F528" s="28">
        <v>10</v>
      </c>
      <c r="G528" s="91"/>
    </row>
    <row r="529" spans="2:7">
      <c r="B529" s="9"/>
      <c r="C529" s="41" t="s">
        <v>812</v>
      </c>
      <c r="D529" s="42" t="s">
        <v>813</v>
      </c>
      <c r="E529" s="43" t="s">
        <v>298</v>
      </c>
      <c r="F529" s="28">
        <v>10</v>
      </c>
      <c r="G529" s="91"/>
    </row>
    <row r="530" spans="2:7">
      <c r="B530" s="9"/>
      <c r="C530" s="41" t="s">
        <v>814</v>
      </c>
      <c r="D530" s="42" t="s">
        <v>815</v>
      </c>
      <c r="E530" s="43" t="s">
        <v>298</v>
      </c>
      <c r="F530" s="28">
        <v>10</v>
      </c>
      <c r="G530" s="91"/>
    </row>
    <row r="531" spans="2:7">
      <c r="B531" s="9"/>
      <c r="C531" s="41" t="s">
        <v>816</v>
      </c>
      <c r="D531" s="42" t="s">
        <v>817</v>
      </c>
      <c r="E531" s="43" t="s">
        <v>298</v>
      </c>
      <c r="F531" s="28">
        <v>10</v>
      </c>
      <c r="G531" s="91"/>
    </row>
    <row r="532" spans="2:7">
      <c r="B532" s="9"/>
      <c r="C532" s="41" t="s">
        <v>818</v>
      </c>
      <c r="D532" s="42" t="s">
        <v>819</v>
      </c>
      <c r="E532" s="43" t="s">
        <v>298</v>
      </c>
      <c r="F532" s="28">
        <v>10</v>
      </c>
      <c r="G532" s="91"/>
    </row>
    <row r="533" spans="2:7">
      <c r="B533" s="9"/>
      <c r="C533" s="41" t="s">
        <v>820</v>
      </c>
      <c r="D533" s="42" t="s">
        <v>821</v>
      </c>
      <c r="E533" s="43" t="s">
        <v>298</v>
      </c>
      <c r="F533" s="28">
        <v>10</v>
      </c>
      <c r="G533" s="91"/>
    </row>
    <row r="534" spans="2:7">
      <c r="B534" s="9"/>
      <c r="C534" s="41" t="s">
        <v>822</v>
      </c>
      <c r="D534" s="42" t="s">
        <v>823</v>
      </c>
      <c r="E534" s="43" t="s">
        <v>298</v>
      </c>
      <c r="F534" s="28">
        <v>10</v>
      </c>
      <c r="G534" s="91"/>
    </row>
    <row r="535" spans="2:7">
      <c r="B535" s="9"/>
      <c r="C535" s="41" t="s">
        <v>824</v>
      </c>
      <c r="D535" s="42" t="s">
        <v>825</v>
      </c>
      <c r="E535" s="43" t="s">
        <v>298</v>
      </c>
      <c r="F535" s="28">
        <v>10</v>
      </c>
      <c r="G535" s="91"/>
    </row>
    <row r="536" spans="2:7">
      <c r="B536" s="9"/>
      <c r="C536" s="41" t="s">
        <v>826</v>
      </c>
      <c r="D536" s="42" t="s">
        <v>827</v>
      </c>
      <c r="E536" s="43" t="s">
        <v>298</v>
      </c>
      <c r="F536" s="28">
        <v>10</v>
      </c>
      <c r="G536" s="91"/>
    </row>
    <row r="537" spans="2:7">
      <c r="B537" s="9"/>
      <c r="C537" s="41" t="s">
        <v>828</v>
      </c>
      <c r="D537" s="42" t="s">
        <v>829</v>
      </c>
      <c r="E537" s="43" t="s">
        <v>298</v>
      </c>
      <c r="F537" s="28">
        <v>10</v>
      </c>
      <c r="G537" s="91"/>
    </row>
    <row r="538" spans="2:7">
      <c r="B538" s="9"/>
      <c r="C538" s="41" t="s">
        <v>830</v>
      </c>
      <c r="D538" s="42" t="s">
        <v>831</v>
      </c>
      <c r="E538" s="43" t="s">
        <v>298</v>
      </c>
      <c r="F538" s="28">
        <v>10</v>
      </c>
      <c r="G538" s="91"/>
    </row>
    <row r="539" spans="2:7">
      <c r="B539" s="9"/>
      <c r="C539" s="26">
        <v>9783964338822</v>
      </c>
      <c r="D539" s="47" t="s">
        <v>832</v>
      </c>
      <c r="E539" s="43" t="s">
        <v>298</v>
      </c>
      <c r="F539" s="28">
        <v>10</v>
      </c>
      <c r="G539" s="91"/>
    </row>
    <row r="540" spans="2:7">
      <c r="B540" s="9"/>
      <c r="C540" s="26">
        <v>9783964338839</v>
      </c>
      <c r="D540" s="47" t="s">
        <v>833</v>
      </c>
      <c r="E540" s="43" t="s">
        <v>298</v>
      </c>
      <c r="F540" s="28">
        <v>12</v>
      </c>
      <c r="G540" s="91"/>
    </row>
    <row r="541" spans="2:7">
      <c r="B541" s="9"/>
      <c r="C541" s="46" t="s">
        <v>834</v>
      </c>
      <c r="D541" s="47" t="s">
        <v>835</v>
      </c>
      <c r="E541" s="43" t="s">
        <v>298</v>
      </c>
      <c r="F541" s="28">
        <v>12</v>
      </c>
      <c r="G541" s="91"/>
    </row>
    <row r="542" spans="2:7">
      <c r="B542" s="9"/>
      <c r="C542" s="46" t="s">
        <v>836</v>
      </c>
      <c r="D542" s="47" t="s">
        <v>837</v>
      </c>
      <c r="E542" s="43" t="s">
        <v>298</v>
      </c>
      <c r="F542" s="28">
        <v>12</v>
      </c>
      <c r="G542" s="91"/>
    </row>
    <row r="543" spans="2:7" s="19" customFormat="1">
      <c r="B543" s="21"/>
      <c r="C543" s="60" t="s">
        <v>838</v>
      </c>
      <c r="D543" s="49" t="s">
        <v>839</v>
      </c>
      <c r="E543" s="50" t="s">
        <v>298</v>
      </c>
      <c r="F543" s="51">
        <v>12</v>
      </c>
      <c r="G543" s="92"/>
    </row>
    <row r="544" spans="2:7" s="19" customFormat="1">
      <c r="B544" s="21"/>
      <c r="C544" s="81">
        <v>9783757305536</v>
      </c>
      <c r="D544" s="47" t="s">
        <v>840</v>
      </c>
      <c r="E544" s="50" t="s">
        <v>298</v>
      </c>
      <c r="F544" s="51">
        <v>12</v>
      </c>
      <c r="G544" s="92"/>
    </row>
    <row r="545" spans="2:7" s="19" customFormat="1">
      <c r="B545" s="21"/>
      <c r="C545" s="109">
        <v>9783757306281</v>
      </c>
      <c r="D545" s="119" t="s">
        <v>841</v>
      </c>
      <c r="E545" s="50" t="s">
        <v>298</v>
      </c>
      <c r="F545" s="44">
        <v>12</v>
      </c>
      <c r="G545" s="92"/>
    </row>
    <row r="546" spans="2:7">
      <c r="B546" s="11"/>
      <c r="C546" s="41"/>
      <c r="D546" s="42"/>
      <c r="E546" s="43"/>
      <c r="G546" s="91"/>
    </row>
    <row r="547" spans="2:7">
      <c r="B547" s="18"/>
      <c r="C547" s="46" t="s">
        <v>842</v>
      </c>
      <c r="D547" s="47" t="s">
        <v>843</v>
      </c>
      <c r="E547" s="50" t="s">
        <v>844</v>
      </c>
      <c r="F547" s="28">
        <v>10</v>
      </c>
      <c r="G547" s="89"/>
    </row>
    <row r="548" spans="2:7">
      <c r="B548" s="11"/>
      <c r="C548" s="46" t="s">
        <v>845</v>
      </c>
      <c r="D548" s="47" t="s">
        <v>846</v>
      </c>
      <c r="E548" s="50" t="s">
        <v>844</v>
      </c>
      <c r="F548" s="28">
        <v>10</v>
      </c>
      <c r="G548" s="89"/>
    </row>
    <row r="549" spans="2:7">
      <c r="B549" s="11"/>
      <c r="C549" s="41"/>
      <c r="D549" s="42"/>
      <c r="E549" s="43"/>
      <c r="G549" s="91"/>
    </row>
    <row r="550" spans="2:7">
      <c r="B550" s="10"/>
      <c r="C550" s="41" t="s">
        <v>847</v>
      </c>
      <c r="D550" s="42" t="s">
        <v>848</v>
      </c>
      <c r="E550" s="43" t="s">
        <v>298</v>
      </c>
      <c r="F550" s="28">
        <v>10</v>
      </c>
      <c r="G550" s="91"/>
    </row>
    <row r="551" spans="2:7">
      <c r="B551" s="9"/>
      <c r="C551" s="41" t="s">
        <v>849</v>
      </c>
      <c r="D551" s="42" t="s">
        <v>850</v>
      </c>
      <c r="E551" s="43" t="s">
        <v>298</v>
      </c>
      <c r="F551" s="28">
        <v>10</v>
      </c>
      <c r="G551" s="91"/>
    </row>
    <row r="552" spans="2:7">
      <c r="B552" s="9"/>
      <c r="C552" s="41" t="s">
        <v>851</v>
      </c>
      <c r="D552" s="42" t="s">
        <v>852</v>
      </c>
      <c r="E552" s="43" t="s">
        <v>298</v>
      </c>
      <c r="F552" s="28">
        <v>10</v>
      </c>
      <c r="G552" s="91"/>
    </row>
    <row r="553" spans="2:7">
      <c r="B553" s="9"/>
      <c r="C553" s="41" t="s">
        <v>853</v>
      </c>
      <c r="D553" s="42" t="s">
        <v>854</v>
      </c>
      <c r="E553" s="43" t="s">
        <v>298</v>
      </c>
      <c r="F553" s="28">
        <v>10</v>
      </c>
      <c r="G553" s="91"/>
    </row>
    <row r="554" spans="2:7">
      <c r="B554" s="9"/>
      <c r="C554" s="41" t="s">
        <v>855</v>
      </c>
      <c r="D554" s="42" t="s">
        <v>856</v>
      </c>
      <c r="E554" s="43" t="s">
        <v>298</v>
      </c>
      <c r="F554" s="28">
        <v>10</v>
      </c>
      <c r="G554" s="91"/>
    </row>
    <row r="555" spans="2:7">
      <c r="B555" s="9"/>
      <c r="C555" s="41" t="s">
        <v>857</v>
      </c>
      <c r="D555" s="42" t="s">
        <v>858</v>
      </c>
      <c r="E555" s="43" t="s">
        <v>298</v>
      </c>
      <c r="F555" s="28">
        <v>10</v>
      </c>
      <c r="G555" s="91"/>
    </row>
    <row r="556" spans="2:7">
      <c r="B556" s="9"/>
      <c r="C556" s="41" t="s">
        <v>859</v>
      </c>
      <c r="D556" s="42" t="s">
        <v>860</v>
      </c>
      <c r="E556" s="43" t="s">
        <v>298</v>
      </c>
      <c r="F556" s="28">
        <v>10</v>
      </c>
      <c r="G556" s="91"/>
    </row>
    <row r="557" spans="2:7">
      <c r="B557" s="9"/>
      <c r="C557" s="41" t="s">
        <v>861</v>
      </c>
      <c r="D557" s="42" t="s">
        <v>862</v>
      </c>
      <c r="E557" s="43" t="s">
        <v>298</v>
      </c>
      <c r="F557" s="28">
        <v>10</v>
      </c>
      <c r="G557" s="91"/>
    </row>
    <row r="558" spans="2:7">
      <c r="B558" s="9"/>
      <c r="C558" s="41" t="s">
        <v>863</v>
      </c>
      <c r="D558" s="42" t="s">
        <v>864</v>
      </c>
      <c r="E558" s="43" t="s">
        <v>298</v>
      </c>
      <c r="F558" s="28">
        <v>10</v>
      </c>
      <c r="G558" s="91"/>
    </row>
    <row r="559" spans="2:7">
      <c r="B559" s="9"/>
      <c r="C559" s="41" t="s">
        <v>865</v>
      </c>
      <c r="D559" s="42" t="s">
        <v>866</v>
      </c>
      <c r="E559" s="43" t="s">
        <v>298</v>
      </c>
      <c r="F559" s="28">
        <v>10</v>
      </c>
      <c r="G559" s="91"/>
    </row>
    <row r="560" spans="2:7">
      <c r="B560" s="9"/>
      <c r="C560" s="45" t="s">
        <v>867</v>
      </c>
      <c r="D560" s="46" t="s">
        <v>868</v>
      </c>
      <c r="E560" s="43" t="s">
        <v>298</v>
      </c>
      <c r="F560" s="28">
        <v>10</v>
      </c>
      <c r="G560" s="91"/>
    </row>
    <row r="561" spans="2:7">
      <c r="B561" s="9"/>
      <c r="C561" s="46" t="s">
        <v>869</v>
      </c>
      <c r="D561" s="47" t="s">
        <v>870</v>
      </c>
      <c r="E561" s="43" t="s">
        <v>298</v>
      </c>
      <c r="F561" s="28">
        <v>10</v>
      </c>
      <c r="G561" s="91"/>
    </row>
    <row r="562" spans="2:7">
      <c r="B562" s="9"/>
      <c r="C562" s="46" t="s">
        <v>871</v>
      </c>
      <c r="D562" s="47" t="s">
        <v>872</v>
      </c>
      <c r="E562" s="43" t="s">
        <v>298</v>
      </c>
      <c r="F562" s="28">
        <v>10</v>
      </c>
      <c r="G562" s="89"/>
    </row>
    <row r="563" spans="2:7">
      <c r="B563" s="9"/>
      <c r="C563" s="109">
        <v>9783757306939</v>
      </c>
      <c r="D563" s="119" t="s">
        <v>873</v>
      </c>
      <c r="E563" s="43" t="s">
        <v>298</v>
      </c>
      <c r="F563" s="44">
        <v>10</v>
      </c>
      <c r="G563" s="89"/>
    </row>
    <row r="564" spans="2:7">
      <c r="B564" s="18"/>
      <c r="C564" s="46"/>
      <c r="D564" s="47"/>
      <c r="E564" s="43"/>
      <c r="G564" s="91"/>
    </row>
    <row r="565" spans="2:7">
      <c r="B565" s="10"/>
      <c r="C565" s="41" t="s">
        <v>874</v>
      </c>
      <c r="D565" s="42" t="s">
        <v>875</v>
      </c>
      <c r="E565" s="43" t="s">
        <v>298</v>
      </c>
      <c r="F565" s="28">
        <v>10</v>
      </c>
      <c r="G565" s="91"/>
    </row>
    <row r="566" spans="2:7">
      <c r="B566" s="9"/>
      <c r="C566" s="41" t="s">
        <v>876</v>
      </c>
      <c r="D566" s="42" t="s">
        <v>877</v>
      </c>
      <c r="E566" s="43" t="s">
        <v>298</v>
      </c>
      <c r="F566" s="28">
        <v>10</v>
      </c>
      <c r="G566" s="91"/>
    </row>
    <row r="567" spans="2:7">
      <c r="B567" s="9"/>
      <c r="C567" s="41" t="s">
        <v>878</v>
      </c>
      <c r="D567" s="42" t="s">
        <v>879</v>
      </c>
      <c r="E567" s="43" t="s">
        <v>298</v>
      </c>
      <c r="F567" s="28">
        <v>10</v>
      </c>
      <c r="G567" s="91"/>
    </row>
    <row r="568" spans="2:7">
      <c r="B568" s="9"/>
      <c r="C568" s="41" t="s">
        <v>880</v>
      </c>
      <c r="D568" s="42" t="s">
        <v>881</v>
      </c>
      <c r="E568" s="43" t="s">
        <v>298</v>
      </c>
      <c r="F568" s="28">
        <v>10</v>
      </c>
      <c r="G568" s="91"/>
    </row>
    <row r="569" spans="2:7">
      <c r="B569" s="9"/>
      <c r="C569" s="41" t="s">
        <v>882</v>
      </c>
      <c r="D569" s="42" t="s">
        <v>883</v>
      </c>
      <c r="E569" s="43" t="s">
        <v>298</v>
      </c>
      <c r="F569" s="28">
        <v>10</v>
      </c>
      <c r="G569" s="91"/>
    </row>
    <row r="570" spans="2:7">
      <c r="B570" s="9"/>
      <c r="C570" s="26">
        <v>9783964336736</v>
      </c>
      <c r="D570" s="47" t="s">
        <v>884</v>
      </c>
      <c r="E570" s="43" t="s">
        <v>298</v>
      </c>
      <c r="F570" s="28">
        <v>10</v>
      </c>
    </row>
    <row r="571" spans="2:7">
      <c r="B571" s="11"/>
      <c r="D571" s="47"/>
      <c r="E571" s="48"/>
    </row>
    <row r="572" spans="2:7">
      <c r="B572" s="10"/>
      <c r="C572" s="41" t="s">
        <v>885</v>
      </c>
      <c r="D572" s="42" t="s">
        <v>886</v>
      </c>
      <c r="E572" s="43" t="s">
        <v>59</v>
      </c>
      <c r="F572" s="56">
        <v>7.99</v>
      </c>
    </row>
    <row r="573" spans="2:7">
      <c r="B573" s="9"/>
      <c r="C573" s="41" t="s">
        <v>887</v>
      </c>
      <c r="D573" s="42" t="s">
        <v>888</v>
      </c>
      <c r="E573" s="43" t="s">
        <v>59</v>
      </c>
      <c r="F573" s="56">
        <v>7.99</v>
      </c>
    </row>
    <row r="574" spans="2:7">
      <c r="B574" s="9"/>
      <c r="C574" s="41" t="s">
        <v>889</v>
      </c>
      <c r="D574" s="42" t="s">
        <v>890</v>
      </c>
      <c r="E574" s="43" t="s">
        <v>59</v>
      </c>
      <c r="F574" s="56">
        <v>7.99</v>
      </c>
    </row>
    <row r="575" spans="2:7">
      <c r="B575" s="9"/>
      <c r="C575" s="41" t="s">
        <v>891</v>
      </c>
      <c r="D575" s="42" t="s">
        <v>892</v>
      </c>
      <c r="E575" s="43" t="s">
        <v>59</v>
      </c>
      <c r="F575" s="56">
        <v>7.99</v>
      </c>
    </row>
    <row r="576" spans="2:7">
      <c r="B576" s="9"/>
      <c r="C576" s="45" t="s">
        <v>893</v>
      </c>
      <c r="D576" s="46" t="s">
        <v>894</v>
      </c>
      <c r="E576" s="43" t="s">
        <v>59</v>
      </c>
      <c r="F576" s="56">
        <v>7.99</v>
      </c>
    </row>
    <row r="577" spans="2:7">
      <c r="B577" s="9"/>
      <c r="C577" s="26">
        <v>9783964339720</v>
      </c>
      <c r="D577" s="47" t="s">
        <v>895</v>
      </c>
      <c r="E577" s="43" t="s">
        <v>59</v>
      </c>
      <c r="F577" s="56">
        <v>8.99</v>
      </c>
    </row>
    <row r="578" spans="2:7">
      <c r="B578" s="9"/>
      <c r="C578" s="46" t="s">
        <v>896</v>
      </c>
      <c r="D578" s="47" t="s">
        <v>897</v>
      </c>
      <c r="E578" s="43" t="s">
        <v>59</v>
      </c>
      <c r="F578" s="56">
        <v>8.99</v>
      </c>
    </row>
    <row r="579" spans="2:7" s="19" customFormat="1">
      <c r="B579" s="21"/>
      <c r="C579" s="60" t="s">
        <v>898</v>
      </c>
      <c r="D579" s="49" t="s">
        <v>899</v>
      </c>
      <c r="E579" s="50" t="s">
        <v>59</v>
      </c>
      <c r="F579" s="63">
        <v>8.99</v>
      </c>
      <c r="G579" s="88"/>
    </row>
    <row r="580" spans="2:7" s="19" customFormat="1">
      <c r="B580" s="21"/>
      <c r="C580" s="81">
        <v>9783757306687</v>
      </c>
      <c r="D580" s="47" t="s">
        <v>900</v>
      </c>
      <c r="E580" s="50" t="s">
        <v>59</v>
      </c>
      <c r="F580" s="28">
        <v>10</v>
      </c>
      <c r="G580" s="88"/>
    </row>
    <row r="581" spans="2:7">
      <c r="B581" s="11"/>
      <c r="D581" s="47"/>
      <c r="E581" s="43"/>
    </row>
    <row r="582" spans="2:7" ht="21.75">
      <c r="B582" s="120"/>
      <c r="C582" s="109">
        <v>9783757306502</v>
      </c>
      <c r="D582" s="113" t="s">
        <v>901</v>
      </c>
      <c r="E582" s="43" t="s">
        <v>186</v>
      </c>
      <c r="F582" s="44">
        <v>10</v>
      </c>
    </row>
    <row r="583" spans="2:7" ht="21.75">
      <c r="B583" s="120"/>
      <c r="C583" s="109">
        <v>9783757306519</v>
      </c>
      <c r="D583" s="119" t="s">
        <v>902</v>
      </c>
      <c r="E583" s="43" t="s">
        <v>186</v>
      </c>
      <c r="F583" s="44">
        <v>10</v>
      </c>
    </row>
    <row r="584" spans="2:7" ht="21.75">
      <c r="B584" s="108"/>
      <c r="C584" s="109">
        <v>9783757306526</v>
      </c>
      <c r="D584" s="119" t="s">
        <v>903</v>
      </c>
      <c r="E584" s="43" t="s">
        <v>186</v>
      </c>
      <c r="F584" s="44">
        <v>10</v>
      </c>
    </row>
    <row r="585" spans="2:7">
      <c r="B585" s="18"/>
      <c r="D585" s="47"/>
      <c r="E585" s="43"/>
    </row>
    <row r="586" spans="2:7">
      <c r="B586" s="10"/>
      <c r="C586" s="46" t="s">
        <v>904</v>
      </c>
      <c r="D586" s="47" t="s">
        <v>905</v>
      </c>
      <c r="E586" s="43" t="s">
        <v>230</v>
      </c>
      <c r="F586" s="28">
        <v>10</v>
      </c>
    </row>
    <row r="587" spans="2:7" s="19" customFormat="1">
      <c r="B587" s="10"/>
      <c r="C587" s="60" t="s">
        <v>906</v>
      </c>
      <c r="D587" s="47" t="s">
        <v>907</v>
      </c>
      <c r="E587" s="50" t="s">
        <v>230</v>
      </c>
      <c r="F587" s="57">
        <v>10</v>
      </c>
      <c r="G587" s="88"/>
    </row>
    <row r="588" spans="2:7" s="19" customFormat="1">
      <c r="B588" s="10"/>
      <c r="C588" s="60" t="s">
        <v>908</v>
      </c>
      <c r="D588" s="47" t="s">
        <v>909</v>
      </c>
      <c r="E588" s="50" t="s">
        <v>230</v>
      </c>
      <c r="F588" s="57">
        <v>10</v>
      </c>
      <c r="G588" s="88"/>
    </row>
    <row r="589" spans="2:7" s="19" customFormat="1">
      <c r="B589" s="10"/>
      <c r="C589" s="46" t="s">
        <v>910</v>
      </c>
      <c r="D589" s="47" t="s">
        <v>911</v>
      </c>
      <c r="E589" s="50" t="s">
        <v>230</v>
      </c>
      <c r="F589" s="57">
        <v>10</v>
      </c>
      <c r="G589" s="89"/>
    </row>
    <row r="590" spans="2:7" s="19" customFormat="1">
      <c r="B590" s="10"/>
      <c r="C590" s="46" t="s">
        <v>912</v>
      </c>
      <c r="D590" s="47" t="s">
        <v>913</v>
      </c>
      <c r="E590" s="50" t="s">
        <v>230</v>
      </c>
      <c r="F590" s="57">
        <v>10</v>
      </c>
      <c r="G590" s="89"/>
    </row>
    <row r="591" spans="2:7" s="19" customFormat="1">
      <c r="B591" s="10"/>
      <c r="C591" s="46" t="s">
        <v>914</v>
      </c>
      <c r="D591" s="47" t="s">
        <v>915</v>
      </c>
      <c r="E591" s="50" t="s">
        <v>230</v>
      </c>
      <c r="F591" s="57">
        <v>10</v>
      </c>
      <c r="G591" s="89"/>
    </row>
    <row r="592" spans="2:7" s="19" customFormat="1">
      <c r="B592" s="10"/>
      <c r="C592" s="81">
        <v>9783757303662</v>
      </c>
      <c r="D592" s="47" t="s">
        <v>916</v>
      </c>
      <c r="E592" s="50" t="s">
        <v>230</v>
      </c>
      <c r="F592" s="57">
        <v>10</v>
      </c>
      <c r="G592" s="89"/>
    </row>
    <row r="593" spans="2:7" s="19" customFormat="1">
      <c r="B593" s="9"/>
      <c r="C593" s="81">
        <v>9783757303679</v>
      </c>
      <c r="D593" s="119" t="s">
        <v>917</v>
      </c>
      <c r="E593" s="50" t="s">
        <v>230</v>
      </c>
      <c r="F593" s="44">
        <v>10</v>
      </c>
      <c r="G593" s="89"/>
    </row>
    <row r="594" spans="2:7" s="19" customFormat="1">
      <c r="B594" s="9"/>
      <c r="C594" s="81">
        <v>9783757303686</v>
      </c>
      <c r="D594" s="119" t="s">
        <v>918</v>
      </c>
      <c r="E594" s="50" t="s">
        <v>230</v>
      </c>
      <c r="F594" s="44">
        <v>10</v>
      </c>
      <c r="G594" s="89"/>
    </row>
    <row r="595" spans="2:7" s="19" customFormat="1">
      <c r="B595" s="18"/>
      <c r="C595" s="81"/>
      <c r="D595" s="47"/>
      <c r="E595" s="50"/>
      <c r="F595" s="57"/>
      <c r="G595" s="89"/>
    </row>
    <row r="596" spans="2:7">
      <c r="B596" s="18"/>
      <c r="D596" s="47"/>
      <c r="E596" s="43"/>
    </row>
    <row r="597" spans="2:7">
      <c r="B597" s="9"/>
      <c r="C597" s="41" t="s">
        <v>919</v>
      </c>
      <c r="D597" s="42" t="s">
        <v>920</v>
      </c>
      <c r="E597" s="43" t="s">
        <v>298</v>
      </c>
      <c r="F597" s="28">
        <v>10</v>
      </c>
    </row>
    <row r="598" spans="2:7">
      <c r="B598" s="9"/>
      <c r="C598" s="41" t="s">
        <v>921</v>
      </c>
      <c r="D598" s="42" t="s">
        <v>922</v>
      </c>
      <c r="E598" s="43" t="s">
        <v>298</v>
      </c>
      <c r="F598" s="28">
        <v>10</v>
      </c>
    </row>
    <row r="599" spans="2:7">
      <c r="B599" s="9"/>
      <c r="C599" s="41" t="s">
        <v>923</v>
      </c>
      <c r="D599" s="42" t="s">
        <v>924</v>
      </c>
      <c r="E599" s="43" t="s">
        <v>298</v>
      </c>
      <c r="F599" s="28">
        <v>10</v>
      </c>
    </row>
    <row r="600" spans="2:7">
      <c r="B600" s="9"/>
      <c r="C600" s="41" t="s">
        <v>925</v>
      </c>
      <c r="D600" s="42" t="s">
        <v>926</v>
      </c>
      <c r="E600" s="43" t="s">
        <v>298</v>
      </c>
      <c r="F600" s="28">
        <v>10</v>
      </c>
    </row>
    <row r="601" spans="2:7">
      <c r="B601" s="9"/>
      <c r="C601" s="41" t="s">
        <v>927</v>
      </c>
      <c r="D601" s="42" t="s">
        <v>928</v>
      </c>
      <c r="E601" s="43" t="s">
        <v>298</v>
      </c>
      <c r="F601" s="28">
        <v>10</v>
      </c>
    </row>
    <row r="602" spans="2:7">
      <c r="B602" s="9"/>
      <c r="C602" s="41" t="s">
        <v>929</v>
      </c>
      <c r="D602" s="42" t="s">
        <v>930</v>
      </c>
      <c r="E602" s="43" t="s">
        <v>298</v>
      </c>
      <c r="F602" s="28">
        <v>10</v>
      </c>
    </row>
    <row r="603" spans="2:7">
      <c r="B603" s="9"/>
      <c r="C603" s="41" t="s">
        <v>931</v>
      </c>
      <c r="D603" s="42" t="s">
        <v>932</v>
      </c>
      <c r="E603" s="43" t="s">
        <v>298</v>
      </c>
      <c r="F603" s="28">
        <v>10</v>
      </c>
    </row>
    <row r="604" spans="2:7">
      <c r="B604" s="9"/>
      <c r="C604" s="41" t="s">
        <v>933</v>
      </c>
      <c r="D604" s="42" t="s">
        <v>934</v>
      </c>
      <c r="E604" s="43" t="s">
        <v>298</v>
      </c>
      <c r="F604" s="28">
        <v>10</v>
      </c>
    </row>
    <row r="605" spans="2:7">
      <c r="B605" s="9"/>
      <c r="C605" s="41" t="s">
        <v>935</v>
      </c>
      <c r="D605" s="42" t="s">
        <v>936</v>
      </c>
      <c r="E605" s="43" t="s">
        <v>298</v>
      </c>
      <c r="F605" s="28">
        <v>10</v>
      </c>
    </row>
    <row r="606" spans="2:7">
      <c r="B606" s="9"/>
      <c r="C606" s="41" t="s">
        <v>937</v>
      </c>
      <c r="D606" s="42" t="s">
        <v>938</v>
      </c>
      <c r="E606" s="43" t="s">
        <v>298</v>
      </c>
      <c r="F606" s="28">
        <v>10</v>
      </c>
    </row>
    <row r="607" spans="2:7">
      <c r="B607" s="11"/>
      <c r="C607" s="41"/>
      <c r="D607" s="42"/>
      <c r="E607" s="43"/>
    </row>
    <row r="608" spans="2:7">
      <c r="B608" s="10"/>
      <c r="C608" s="41" t="s">
        <v>939</v>
      </c>
      <c r="D608" s="42" t="s">
        <v>940</v>
      </c>
      <c r="E608" s="43" t="s">
        <v>88</v>
      </c>
      <c r="F608" s="28">
        <v>12</v>
      </c>
    </row>
    <row r="609" spans="2:6">
      <c r="B609" s="9"/>
      <c r="C609" s="41" t="s">
        <v>941</v>
      </c>
      <c r="D609" s="42" t="s">
        <v>942</v>
      </c>
      <c r="E609" s="43" t="s">
        <v>88</v>
      </c>
      <c r="F609" s="28">
        <v>12</v>
      </c>
    </row>
    <row r="610" spans="2:6">
      <c r="B610" s="9"/>
      <c r="C610" s="41" t="s">
        <v>943</v>
      </c>
      <c r="D610" s="42" t="s">
        <v>944</v>
      </c>
      <c r="E610" s="43" t="s">
        <v>88</v>
      </c>
      <c r="F610" s="28">
        <v>12</v>
      </c>
    </row>
    <row r="611" spans="2:6">
      <c r="B611" s="9"/>
      <c r="C611" s="41" t="s">
        <v>945</v>
      </c>
      <c r="D611" s="42" t="s">
        <v>946</v>
      </c>
      <c r="E611" s="43" t="s">
        <v>88</v>
      </c>
      <c r="F611" s="28">
        <v>14</v>
      </c>
    </row>
    <row r="612" spans="2:6">
      <c r="B612" s="9"/>
      <c r="C612" s="41" t="s">
        <v>947</v>
      </c>
      <c r="D612" s="42" t="s">
        <v>948</v>
      </c>
      <c r="E612" s="43" t="s">
        <v>88</v>
      </c>
      <c r="F612" s="28">
        <v>14</v>
      </c>
    </row>
    <row r="613" spans="2:6">
      <c r="B613" s="9"/>
      <c r="C613" s="41" t="s">
        <v>949</v>
      </c>
      <c r="D613" s="42" t="s">
        <v>950</v>
      </c>
      <c r="E613" s="43" t="s">
        <v>88</v>
      </c>
      <c r="F613" s="28">
        <v>14</v>
      </c>
    </row>
    <row r="614" spans="2:6">
      <c r="B614" s="9"/>
      <c r="C614" s="41" t="s">
        <v>951</v>
      </c>
      <c r="D614" s="42" t="s">
        <v>952</v>
      </c>
      <c r="E614" s="43" t="s">
        <v>88</v>
      </c>
      <c r="F614" s="28">
        <v>14</v>
      </c>
    </row>
    <row r="615" spans="2:6">
      <c r="B615" s="9"/>
      <c r="C615" s="41" t="s">
        <v>953</v>
      </c>
      <c r="D615" s="42" t="s">
        <v>954</v>
      </c>
      <c r="E615" s="43" t="s">
        <v>88</v>
      </c>
      <c r="F615" s="28">
        <v>14</v>
      </c>
    </row>
    <row r="616" spans="2:6">
      <c r="B616" s="9"/>
      <c r="C616" s="41" t="s">
        <v>955</v>
      </c>
      <c r="D616" s="42" t="s">
        <v>956</v>
      </c>
      <c r="E616" s="43" t="s">
        <v>88</v>
      </c>
      <c r="F616" s="28">
        <v>14</v>
      </c>
    </row>
    <row r="617" spans="2:6">
      <c r="B617" s="9"/>
      <c r="C617" s="41" t="s">
        <v>957</v>
      </c>
      <c r="D617" s="42" t="s">
        <v>958</v>
      </c>
      <c r="E617" s="43" t="s">
        <v>88</v>
      </c>
      <c r="F617" s="28">
        <v>14</v>
      </c>
    </row>
    <row r="618" spans="2:6">
      <c r="B618" s="9"/>
      <c r="C618" s="41" t="s">
        <v>959</v>
      </c>
      <c r="D618" s="42" t="s">
        <v>960</v>
      </c>
      <c r="E618" s="43" t="s">
        <v>88</v>
      </c>
      <c r="F618" s="28">
        <v>14</v>
      </c>
    </row>
    <row r="619" spans="2:6">
      <c r="B619" s="9"/>
      <c r="C619" s="41" t="s">
        <v>961</v>
      </c>
      <c r="D619" s="42" t="s">
        <v>962</v>
      </c>
      <c r="E619" s="43" t="s">
        <v>88</v>
      </c>
      <c r="F619" s="28">
        <v>14</v>
      </c>
    </row>
    <row r="620" spans="2:6">
      <c r="B620" s="9"/>
      <c r="C620" s="45" t="s">
        <v>963</v>
      </c>
      <c r="D620" s="46" t="s">
        <v>964</v>
      </c>
      <c r="E620" s="43" t="s">
        <v>88</v>
      </c>
      <c r="F620" s="28">
        <v>14</v>
      </c>
    </row>
    <row r="621" spans="2:6">
      <c r="B621" s="9"/>
      <c r="C621" s="26">
        <v>9783964335197</v>
      </c>
      <c r="D621" s="47" t="s">
        <v>965</v>
      </c>
      <c r="E621" s="43" t="s">
        <v>88</v>
      </c>
      <c r="F621" s="28">
        <v>14</v>
      </c>
    </row>
    <row r="622" spans="2:6">
      <c r="B622" s="9"/>
      <c r="C622" s="26">
        <v>9783964335203</v>
      </c>
      <c r="D622" s="47" t="s">
        <v>966</v>
      </c>
      <c r="E622" s="43" t="s">
        <v>88</v>
      </c>
      <c r="F622" s="28">
        <v>14</v>
      </c>
    </row>
    <row r="623" spans="2:6">
      <c r="B623" s="9"/>
      <c r="C623" s="26">
        <v>9783964335210</v>
      </c>
      <c r="D623" s="47" t="s">
        <v>967</v>
      </c>
      <c r="E623" s="43" t="s">
        <v>88</v>
      </c>
      <c r="F623" s="28">
        <v>14</v>
      </c>
    </row>
    <row r="624" spans="2:6">
      <c r="B624" s="9"/>
      <c r="C624" s="46" t="s">
        <v>968</v>
      </c>
      <c r="D624" s="47" t="s">
        <v>969</v>
      </c>
      <c r="E624" s="43" t="s">
        <v>88</v>
      </c>
      <c r="F624" s="28">
        <v>14</v>
      </c>
    </row>
    <row r="625" spans="2:7">
      <c r="B625" s="9"/>
      <c r="C625" s="46" t="s">
        <v>970</v>
      </c>
      <c r="D625" s="47" t="s">
        <v>971</v>
      </c>
      <c r="E625" s="43" t="s">
        <v>88</v>
      </c>
      <c r="F625" s="28">
        <v>14</v>
      </c>
    </row>
    <row r="626" spans="2:7">
      <c r="B626" s="9"/>
      <c r="C626" s="46" t="s">
        <v>972</v>
      </c>
      <c r="D626" s="47" t="s">
        <v>973</v>
      </c>
      <c r="E626" s="43" t="s">
        <v>88</v>
      </c>
      <c r="F626" s="28">
        <v>14</v>
      </c>
    </row>
    <row r="627" spans="2:7" s="19" customFormat="1">
      <c r="B627" s="21"/>
      <c r="C627" s="60" t="s">
        <v>974</v>
      </c>
      <c r="D627" s="47" t="s">
        <v>975</v>
      </c>
      <c r="E627" s="50" t="s">
        <v>88</v>
      </c>
      <c r="F627" s="51">
        <v>14</v>
      </c>
      <c r="G627" s="88"/>
    </row>
    <row r="628" spans="2:7" s="19" customFormat="1">
      <c r="B628" s="21"/>
      <c r="C628" s="60" t="s">
        <v>976</v>
      </c>
      <c r="D628" s="47" t="s">
        <v>977</v>
      </c>
      <c r="E628" s="50" t="s">
        <v>88</v>
      </c>
      <c r="F628" s="51">
        <v>14</v>
      </c>
      <c r="G628" s="88"/>
    </row>
    <row r="629" spans="2:7" s="19" customFormat="1">
      <c r="B629" s="21"/>
      <c r="C629" s="60" t="s">
        <v>978</v>
      </c>
      <c r="D629" s="47" t="s">
        <v>979</v>
      </c>
      <c r="E629" s="50" t="s">
        <v>88</v>
      </c>
      <c r="F629" s="51">
        <v>14</v>
      </c>
      <c r="G629" s="88"/>
    </row>
    <row r="630" spans="2:7" s="19" customFormat="1">
      <c r="B630" s="21"/>
      <c r="C630" s="46" t="s">
        <v>980</v>
      </c>
      <c r="D630" s="47" t="s">
        <v>981</v>
      </c>
      <c r="E630" s="50" t="s">
        <v>88</v>
      </c>
      <c r="F630" s="51">
        <v>14</v>
      </c>
      <c r="G630" s="89"/>
    </row>
    <row r="631" spans="2:7" s="19" customFormat="1">
      <c r="B631" s="21"/>
      <c r="C631" s="46" t="s">
        <v>982</v>
      </c>
      <c r="D631" s="47" t="s">
        <v>983</v>
      </c>
      <c r="E631" s="50" t="s">
        <v>88</v>
      </c>
      <c r="F631" s="51">
        <v>14</v>
      </c>
      <c r="G631" s="89"/>
    </row>
    <row r="632" spans="2:7" s="19" customFormat="1">
      <c r="B632" s="21"/>
      <c r="C632" s="46" t="s">
        <v>984</v>
      </c>
      <c r="D632" s="47" t="s">
        <v>985</v>
      </c>
      <c r="E632" s="50" t="s">
        <v>88</v>
      </c>
      <c r="F632" s="51">
        <v>14</v>
      </c>
      <c r="G632" s="89"/>
    </row>
    <row r="633" spans="2:7" s="19" customFormat="1">
      <c r="B633" s="21"/>
      <c r="C633" s="81">
        <v>9783757303846</v>
      </c>
      <c r="D633" s="47" t="s">
        <v>986</v>
      </c>
      <c r="E633" s="50" t="s">
        <v>88</v>
      </c>
      <c r="F633" s="51">
        <v>14</v>
      </c>
      <c r="G633" s="89"/>
    </row>
    <row r="634" spans="2:7" s="19" customFormat="1">
      <c r="B634" s="21"/>
      <c r="C634" s="109">
        <v>9783757303853</v>
      </c>
      <c r="D634" s="119" t="s">
        <v>987</v>
      </c>
      <c r="E634" s="50" t="s">
        <v>88</v>
      </c>
      <c r="F634" s="44">
        <v>14</v>
      </c>
      <c r="G634" s="89"/>
    </row>
    <row r="635" spans="2:7" s="19" customFormat="1">
      <c r="B635" s="21"/>
      <c r="C635" s="109">
        <v>9783757303860</v>
      </c>
      <c r="D635" s="119" t="s">
        <v>988</v>
      </c>
      <c r="E635" s="50" t="s">
        <v>88</v>
      </c>
      <c r="F635" s="44">
        <v>14</v>
      </c>
      <c r="G635" s="89"/>
    </row>
    <row r="636" spans="2:7" s="19" customFormat="1">
      <c r="B636" s="21"/>
      <c r="C636" s="109">
        <v>9783757303877</v>
      </c>
      <c r="D636" s="119" t="s">
        <v>989</v>
      </c>
      <c r="E636" s="50" t="s">
        <v>88</v>
      </c>
      <c r="F636" s="44">
        <v>14</v>
      </c>
      <c r="G636" s="89"/>
    </row>
    <row r="637" spans="2:7" s="19" customFormat="1">
      <c r="B637" s="21"/>
      <c r="C637" s="59"/>
      <c r="D637" s="49"/>
      <c r="E637" s="61"/>
      <c r="F637" s="57"/>
      <c r="G637" s="88"/>
    </row>
    <row r="638" spans="2:7">
      <c r="B638" s="10"/>
      <c r="C638" s="46" t="s">
        <v>990</v>
      </c>
      <c r="D638" s="47" t="s">
        <v>991</v>
      </c>
      <c r="E638" s="43" t="s">
        <v>17</v>
      </c>
      <c r="F638" s="28">
        <v>10</v>
      </c>
    </row>
    <row r="639" spans="2:7">
      <c r="B639" s="9"/>
      <c r="C639" s="46" t="s">
        <v>992</v>
      </c>
      <c r="D639" s="47" t="s">
        <v>993</v>
      </c>
      <c r="E639" s="43" t="s">
        <v>17</v>
      </c>
      <c r="F639" s="28">
        <v>10</v>
      </c>
    </row>
    <row r="640" spans="2:7" s="19" customFormat="1">
      <c r="B640" s="21"/>
      <c r="C640" s="60" t="s">
        <v>994</v>
      </c>
      <c r="D640" s="49" t="s">
        <v>995</v>
      </c>
      <c r="E640" s="50" t="s">
        <v>17</v>
      </c>
      <c r="F640" s="51">
        <v>10</v>
      </c>
      <c r="G640" s="88"/>
    </row>
    <row r="641" spans="2:7" s="19" customFormat="1">
      <c r="B641" s="21"/>
      <c r="C641" s="81">
        <v>9783757306175</v>
      </c>
      <c r="D641" s="47" t="s">
        <v>996</v>
      </c>
      <c r="E641" s="50" t="s">
        <v>17</v>
      </c>
      <c r="F641" s="51">
        <v>10</v>
      </c>
      <c r="G641" s="88"/>
    </row>
    <row r="642" spans="2:7">
      <c r="B642" s="11"/>
      <c r="D642" s="47"/>
      <c r="E642" s="48"/>
    </row>
    <row r="643" spans="2:7">
      <c r="B643" s="10"/>
      <c r="C643" s="41" t="s">
        <v>997</v>
      </c>
      <c r="D643" s="42" t="s">
        <v>998</v>
      </c>
      <c r="E643" s="43" t="s">
        <v>194</v>
      </c>
      <c r="F643" s="56">
        <v>7.99</v>
      </c>
    </row>
    <row r="644" spans="2:7">
      <c r="B644" s="9"/>
      <c r="C644" s="41" t="s">
        <v>999</v>
      </c>
      <c r="D644" s="42" t="s">
        <v>1000</v>
      </c>
      <c r="E644" s="43" t="s">
        <v>194</v>
      </c>
      <c r="F644" s="56">
        <v>7.99</v>
      </c>
    </row>
    <row r="645" spans="2:7">
      <c r="B645" s="9"/>
      <c r="C645" s="41" t="s">
        <v>1001</v>
      </c>
      <c r="D645" s="42" t="s">
        <v>1002</v>
      </c>
      <c r="E645" s="43" t="s">
        <v>194</v>
      </c>
      <c r="F645" s="56">
        <v>7.99</v>
      </c>
    </row>
    <row r="646" spans="2:7">
      <c r="B646" s="9"/>
      <c r="C646" s="41" t="s">
        <v>1003</v>
      </c>
      <c r="D646" s="42" t="s">
        <v>1004</v>
      </c>
      <c r="E646" s="43" t="s">
        <v>194</v>
      </c>
      <c r="F646" s="56">
        <v>7.99</v>
      </c>
    </row>
    <row r="647" spans="2:7">
      <c r="B647" s="9"/>
      <c r="C647" s="41" t="s">
        <v>1005</v>
      </c>
      <c r="D647" s="42" t="s">
        <v>1006</v>
      </c>
      <c r="E647" s="43" t="s">
        <v>194</v>
      </c>
      <c r="F647" s="56">
        <v>7.99</v>
      </c>
    </row>
    <row r="648" spans="2:7">
      <c r="B648" s="9"/>
      <c r="C648" s="41" t="s">
        <v>1007</v>
      </c>
      <c r="D648" s="42" t="s">
        <v>1008</v>
      </c>
      <c r="E648" s="43" t="s">
        <v>194</v>
      </c>
      <c r="F648" s="56">
        <v>7.99</v>
      </c>
    </row>
    <row r="649" spans="2:7">
      <c r="B649" s="9"/>
      <c r="C649" s="41" t="s">
        <v>1009</v>
      </c>
      <c r="D649" s="42" t="s">
        <v>1010</v>
      </c>
      <c r="E649" s="43" t="s">
        <v>194</v>
      </c>
      <c r="F649" s="56">
        <v>7.99</v>
      </c>
    </row>
    <row r="650" spans="2:7">
      <c r="B650" s="9"/>
      <c r="C650" s="41" t="s">
        <v>1011</v>
      </c>
      <c r="D650" s="42" t="s">
        <v>1012</v>
      </c>
      <c r="E650" s="43" t="s">
        <v>194</v>
      </c>
      <c r="F650" s="56">
        <v>7.99</v>
      </c>
    </row>
    <row r="651" spans="2:7">
      <c r="B651" s="9"/>
      <c r="C651" s="41" t="s">
        <v>1013</v>
      </c>
      <c r="D651" s="42" t="s">
        <v>1014</v>
      </c>
      <c r="E651" s="43" t="s">
        <v>194</v>
      </c>
      <c r="F651" s="56">
        <v>8.99</v>
      </c>
    </row>
    <row r="652" spans="2:7">
      <c r="B652" s="9"/>
      <c r="C652" s="41" t="s">
        <v>1015</v>
      </c>
      <c r="D652" s="42" t="s">
        <v>1016</v>
      </c>
      <c r="E652" s="43" t="s">
        <v>194</v>
      </c>
      <c r="F652" s="56">
        <v>8.99</v>
      </c>
    </row>
    <row r="653" spans="2:7">
      <c r="B653" s="9"/>
      <c r="C653" s="41" t="s">
        <v>1017</v>
      </c>
      <c r="D653" s="42" t="s">
        <v>1018</v>
      </c>
      <c r="E653" s="43" t="s">
        <v>194</v>
      </c>
      <c r="F653" s="56">
        <v>8.99</v>
      </c>
    </row>
    <row r="654" spans="2:7">
      <c r="B654" s="9"/>
      <c r="C654" s="45" t="s">
        <v>1019</v>
      </c>
      <c r="D654" s="46" t="s">
        <v>1020</v>
      </c>
      <c r="E654" s="43" t="s">
        <v>194</v>
      </c>
      <c r="F654" s="56">
        <v>8.99</v>
      </c>
    </row>
    <row r="655" spans="2:7">
      <c r="B655" s="9"/>
      <c r="C655" s="26">
        <v>9783964335968</v>
      </c>
      <c r="D655" s="47" t="s">
        <v>1021</v>
      </c>
      <c r="E655" s="43" t="s">
        <v>194</v>
      </c>
      <c r="F655" s="56">
        <v>8.99</v>
      </c>
    </row>
    <row r="656" spans="2:7">
      <c r="B656" s="9"/>
      <c r="C656" s="26">
        <v>9783964335975</v>
      </c>
      <c r="D656" s="47" t="s">
        <v>1022</v>
      </c>
      <c r="E656" s="43" t="s">
        <v>194</v>
      </c>
      <c r="F656" s="56">
        <v>8.99</v>
      </c>
    </row>
    <row r="657" spans="2:13">
      <c r="B657" s="9"/>
      <c r="C657" s="26">
        <v>9783964339805</v>
      </c>
      <c r="D657" s="47" t="s">
        <v>1023</v>
      </c>
      <c r="E657" s="43" t="s">
        <v>194</v>
      </c>
      <c r="F657" s="56">
        <v>8.99</v>
      </c>
    </row>
    <row r="658" spans="2:13">
      <c r="B658" s="9"/>
      <c r="C658" s="46" t="s">
        <v>1024</v>
      </c>
      <c r="D658" s="47" t="s">
        <v>1025</v>
      </c>
      <c r="E658" s="43" t="s">
        <v>194</v>
      </c>
      <c r="F658" s="56">
        <v>8.99</v>
      </c>
    </row>
    <row r="659" spans="2:13">
      <c r="B659" s="11"/>
      <c r="C659" s="41"/>
      <c r="D659" s="42"/>
      <c r="E659" s="43"/>
    </row>
    <row r="660" spans="2:13">
      <c r="B660" s="10"/>
      <c r="C660" s="109">
        <v>9783757306366</v>
      </c>
      <c r="D660" s="113" t="s">
        <v>1026</v>
      </c>
      <c r="E660" s="43" t="s">
        <v>88</v>
      </c>
      <c r="F660" s="44">
        <v>10</v>
      </c>
    </row>
    <row r="661" spans="2:13">
      <c r="B661" s="9"/>
      <c r="C661" s="109">
        <v>9783757306663</v>
      </c>
      <c r="D661" s="113" t="s">
        <v>1027</v>
      </c>
      <c r="E661" s="43" t="s">
        <v>88</v>
      </c>
      <c r="F661" s="44">
        <v>16</v>
      </c>
    </row>
    <row r="662" spans="2:13">
      <c r="B662" s="9"/>
      <c r="C662" s="109">
        <v>9783757306373</v>
      </c>
      <c r="D662" s="119" t="s">
        <v>1028</v>
      </c>
      <c r="E662" s="43" t="s">
        <v>88</v>
      </c>
      <c r="F662" s="44">
        <v>10</v>
      </c>
    </row>
    <row r="663" spans="2:13">
      <c r="B663" s="9"/>
      <c r="C663" s="109">
        <v>9783757306380</v>
      </c>
      <c r="D663" s="119" t="s">
        <v>1029</v>
      </c>
      <c r="E663" s="43" t="s">
        <v>88</v>
      </c>
      <c r="F663" s="44">
        <v>10</v>
      </c>
    </row>
    <row r="664" spans="2:13">
      <c r="B664" s="9"/>
      <c r="C664" s="109">
        <v>9783757306397</v>
      </c>
      <c r="D664" s="119" t="s">
        <v>1030</v>
      </c>
      <c r="E664" s="43" t="s">
        <v>88</v>
      </c>
      <c r="F664" s="44">
        <v>10</v>
      </c>
    </row>
    <row r="665" spans="2:13">
      <c r="B665" s="18"/>
      <c r="C665" s="41"/>
      <c r="D665" s="42"/>
      <c r="E665" s="43"/>
    </row>
    <row r="666" spans="2:13">
      <c r="B666" s="10"/>
      <c r="C666" s="26">
        <v>9783964333612</v>
      </c>
      <c r="D666" s="46" t="s">
        <v>1031</v>
      </c>
      <c r="E666" s="43" t="s">
        <v>20</v>
      </c>
      <c r="F666" s="28">
        <v>28</v>
      </c>
    </row>
    <row r="667" spans="2:13">
      <c r="B667" s="9"/>
      <c r="C667" s="26">
        <v>9783964333629</v>
      </c>
      <c r="D667" s="46" t="s">
        <v>1032</v>
      </c>
      <c r="E667" s="43" t="s">
        <v>20</v>
      </c>
      <c r="F667" s="28">
        <v>28</v>
      </c>
    </row>
    <row r="668" spans="2:13">
      <c r="B668" s="9"/>
      <c r="C668" s="26">
        <v>9783964333636</v>
      </c>
      <c r="D668" s="46" t="s">
        <v>1033</v>
      </c>
      <c r="E668" s="43" t="s">
        <v>20</v>
      </c>
      <c r="F668" s="28">
        <v>28</v>
      </c>
    </row>
    <row r="669" spans="2:13">
      <c r="B669" s="9"/>
      <c r="C669" s="26">
        <v>9783964333643</v>
      </c>
      <c r="D669" s="46" t="s">
        <v>1034</v>
      </c>
      <c r="E669" s="43" t="s">
        <v>20</v>
      </c>
      <c r="F669" s="28">
        <v>28</v>
      </c>
    </row>
    <row r="670" spans="2:13">
      <c r="B670" s="9"/>
      <c r="C670" s="26">
        <v>9783964333650</v>
      </c>
      <c r="D670" s="46" t="s">
        <v>1035</v>
      </c>
      <c r="E670" s="43" t="s">
        <v>20</v>
      </c>
      <c r="F670" s="28">
        <v>28</v>
      </c>
    </row>
    <row r="671" spans="2:13">
      <c r="B671" s="9"/>
      <c r="C671" s="26">
        <v>9783964333667</v>
      </c>
      <c r="D671" s="46" t="s">
        <v>1036</v>
      </c>
      <c r="E671" s="43" t="s">
        <v>20</v>
      </c>
      <c r="F671" s="28">
        <v>28</v>
      </c>
      <c r="I671" s="79"/>
      <c r="J671" s="79"/>
      <c r="K671" s="79"/>
      <c r="L671" s="80"/>
      <c r="M671" s="25"/>
    </row>
    <row r="672" spans="2:13">
      <c r="B672" s="9"/>
      <c r="C672" s="26">
        <v>9783964333674</v>
      </c>
      <c r="D672" s="46" t="s">
        <v>1037</v>
      </c>
      <c r="E672" s="43" t="s">
        <v>20</v>
      </c>
      <c r="F672" s="28">
        <v>28</v>
      </c>
      <c r="I672" s="79"/>
      <c r="J672" s="79"/>
      <c r="K672" s="79"/>
      <c r="L672" s="80"/>
      <c r="M672" s="25"/>
    </row>
    <row r="673" spans="2:13">
      <c r="B673" s="11"/>
      <c r="D673" s="46"/>
      <c r="E673" s="43"/>
      <c r="I673" s="79"/>
      <c r="J673" s="79"/>
      <c r="K673" s="79"/>
      <c r="L673" s="80"/>
      <c r="M673" s="25"/>
    </row>
    <row r="674" spans="2:13">
      <c r="B674" s="10"/>
      <c r="C674" s="26">
        <v>9783959817189</v>
      </c>
      <c r="D674" s="46" t="s">
        <v>1038</v>
      </c>
      <c r="E674" s="67" t="s">
        <v>675</v>
      </c>
      <c r="F674" s="28">
        <v>10</v>
      </c>
    </row>
    <row r="675" spans="2:13">
      <c r="B675" s="18"/>
      <c r="D675" s="46"/>
      <c r="E675" s="67"/>
    </row>
    <row r="676" spans="2:13">
      <c r="B676" s="18"/>
      <c r="C676" s="46" t="s">
        <v>1039</v>
      </c>
      <c r="D676" s="47" t="s">
        <v>1040</v>
      </c>
      <c r="E676" s="43" t="s">
        <v>88</v>
      </c>
      <c r="F676" s="28">
        <v>16</v>
      </c>
      <c r="G676" s="89"/>
    </row>
    <row r="677" spans="2:13">
      <c r="B677" s="11"/>
      <c r="C677" s="46" t="s">
        <v>1041</v>
      </c>
      <c r="D677" s="47" t="s">
        <v>1042</v>
      </c>
      <c r="E677" s="43" t="s">
        <v>88</v>
      </c>
      <c r="F677" s="28">
        <v>16</v>
      </c>
      <c r="G677" s="89"/>
    </row>
    <row r="678" spans="2:13">
      <c r="B678" s="11"/>
      <c r="C678" s="46" t="s">
        <v>1043</v>
      </c>
      <c r="D678" s="47" t="s">
        <v>1044</v>
      </c>
      <c r="E678" s="43" t="s">
        <v>88</v>
      </c>
      <c r="F678" s="28">
        <v>16</v>
      </c>
      <c r="G678" s="89"/>
    </row>
    <row r="679" spans="2:13">
      <c r="B679" s="11"/>
      <c r="C679" s="81">
        <v>9783757305208</v>
      </c>
      <c r="D679" s="47" t="s">
        <v>1045</v>
      </c>
      <c r="E679" s="43" t="s">
        <v>88</v>
      </c>
      <c r="F679" s="28">
        <v>16</v>
      </c>
      <c r="G679" s="89"/>
    </row>
    <row r="680" spans="2:13">
      <c r="B680" s="11"/>
      <c r="C680" s="81">
        <v>9783757305215</v>
      </c>
      <c r="D680" s="47" t="s">
        <v>1046</v>
      </c>
      <c r="E680" s="43" t="s">
        <v>88</v>
      </c>
      <c r="F680" s="28">
        <v>16</v>
      </c>
      <c r="G680" s="89"/>
    </row>
    <row r="681" spans="2:13">
      <c r="B681" s="11"/>
      <c r="C681" s="81">
        <v>9783757305222</v>
      </c>
      <c r="D681" s="47" t="s">
        <v>1047</v>
      </c>
      <c r="E681" s="43" t="s">
        <v>88</v>
      </c>
      <c r="F681" s="28">
        <v>16</v>
      </c>
      <c r="G681" s="89"/>
    </row>
    <row r="682" spans="2:13">
      <c r="B682" s="11"/>
      <c r="C682" s="109">
        <v>9783757305239</v>
      </c>
      <c r="D682" s="119" t="s">
        <v>1048</v>
      </c>
      <c r="E682" s="43" t="s">
        <v>88</v>
      </c>
      <c r="F682" s="44">
        <v>16</v>
      </c>
      <c r="G682" s="89"/>
    </row>
    <row r="683" spans="2:13">
      <c r="B683" s="11"/>
      <c r="C683" s="109">
        <v>9783757305246</v>
      </c>
      <c r="D683" s="119" t="s">
        <v>1049</v>
      </c>
      <c r="E683" s="43" t="s">
        <v>88</v>
      </c>
      <c r="F683" s="44">
        <v>16</v>
      </c>
      <c r="G683" s="89"/>
    </row>
    <row r="684" spans="2:13">
      <c r="B684" s="11"/>
      <c r="C684" s="109">
        <v>9783757307509</v>
      </c>
      <c r="D684" s="119" t="s">
        <v>1050</v>
      </c>
      <c r="E684" s="43" t="s">
        <v>88</v>
      </c>
      <c r="F684" s="44">
        <v>32</v>
      </c>
      <c r="G684" s="89"/>
    </row>
    <row r="685" spans="2:13">
      <c r="B685" s="11"/>
      <c r="C685" s="109">
        <v>9783757305253</v>
      </c>
      <c r="D685" s="119" t="s">
        <v>1051</v>
      </c>
      <c r="E685" s="43" t="s">
        <v>88</v>
      </c>
      <c r="F685" s="44">
        <v>16</v>
      </c>
      <c r="G685" s="89"/>
    </row>
    <row r="686" spans="2:13">
      <c r="B686" s="11"/>
      <c r="C686" s="41"/>
      <c r="D686" s="42"/>
      <c r="E686" s="43"/>
    </row>
    <row r="687" spans="2:13">
      <c r="B687" s="10"/>
      <c r="C687" s="41" t="s">
        <v>1052</v>
      </c>
      <c r="D687" s="42" t="s">
        <v>1053</v>
      </c>
      <c r="E687" s="43" t="s">
        <v>20</v>
      </c>
      <c r="F687" s="28">
        <v>12</v>
      </c>
    </row>
    <row r="688" spans="2:13">
      <c r="B688" s="10"/>
      <c r="C688" s="41">
        <v>9783964333223</v>
      </c>
      <c r="D688" s="42" t="s">
        <v>1054</v>
      </c>
      <c r="E688" s="43" t="s">
        <v>20</v>
      </c>
      <c r="F688" s="28">
        <v>12</v>
      </c>
    </row>
    <row r="689" spans="2:7">
      <c r="B689" s="9"/>
      <c r="C689" s="41" t="s">
        <v>1055</v>
      </c>
      <c r="D689" s="42" t="s">
        <v>1056</v>
      </c>
      <c r="E689" s="43" t="s">
        <v>20</v>
      </c>
      <c r="F689" s="28">
        <v>10</v>
      </c>
    </row>
    <row r="690" spans="2:7">
      <c r="B690" s="9"/>
      <c r="C690" s="41" t="s">
        <v>1057</v>
      </c>
      <c r="D690" s="42" t="s">
        <v>1058</v>
      </c>
      <c r="E690" s="43" t="s">
        <v>20</v>
      </c>
      <c r="F690" s="28">
        <v>10</v>
      </c>
    </row>
    <row r="691" spans="2:7">
      <c r="B691" s="9"/>
      <c r="C691" s="41" t="s">
        <v>1059</v>
      </c>
      <c r="D691" s="42" t="s">
        <v>1060</v>
      </c>
      <c r="E691" s="43" t="s">
        <v>20</v>
      </c>
      <c r="F691" s="28">
        <v>10</v>
      </c>
    </row>
    <row r="692" spans="2:7">
      <c r="B692" s="9"/>
      <c r="C692" s="41" t="s">
        <v>1061</v>
      </c>
      <c r="D692" s="42" t="s">
        <v>1062</v>
      </c>
      <c r="E692" s="43" t="s">
        <v>20</v>
      </c>
      <c r="F692" s="28">
        <v>10</v>
      </c>
    </row>
    <row r="693" spans="2:7">
      <c r="B693" s="9"/>
      <c r="C693" s="41" t="s">
        <v>1063</v>
      </c>
      <c r="D693" s="42" t="s">
        <v>1064</v>
      </c>
      <c r="E693" s="43" t="s">
        <v>20</v>
      </c>
      <c r="F693" s="28">
        <v>10</v>
      </c>
    </row>
    <row r="694" spans="2:7">
      <c r="B694" s="9"/>
      <c r="C694" s="41" t="s">
        <v>1065</v>
      </c>
      <c r="D694" s="42" t="s">
        <v>1066</v>
      </c>
      <c r="E694" s="43" t="s">
        <v>20</v>
      </c>
      <c r="F694" s="28">
        <v>10</v>
      </c>
    </row>
    <row r="695" spans="2:7">
      <c r="B695" s="9"/>
      <c r="C695" s="41" t="s">
        <v>1067</v>
      </c>
      <c r="D695" s="42" t="s">
        <v>1068</v>
      </c>
      <c r="E695" s="43" t="s">
        <v>20</v>
      </c>
      <c r="F695" s="28">
        <v>10</v>
      </c>
    </row>
    <row r="696" spans="2:7">
      <c r="B696" s="9"/>
      <c r="C696" s="41" t="s">
        <v>1069</v>
      </c>
      <c r="D696" s="42" t="s">
        <v>1070</v>
      </c>
      <c r="E696" s="43" t="s">
        <v>20</v>
      </c>
      <c r="F696" s="28">
        <v>10</v>
      </c>
    </row>
    <row r="697" spans="2:7">
      <c r="B697" s="9"/>
      <c r="C697" s="41" t="s">
        <v>1071</v>
      </c>
      <c r="D697" s="42" t="s">
        <v>1072</v>
      </c>
      <c r="E697" s="43" t="s">
        <v>20</v>
      </c>
      <c r="F697" s="28">
        <v>10</v>
      </c>
    </row>
    <row r="698" spans="2:7">
      <c r="B698" s="9"/>
      <c r="C698" s="41" t="s">
        <v>1073</v>
      </c>
      <c r="D698" s="42" t="s">
        <v>1074</v>
      </c>
      <c r="E698" s="43" t="s">
        <v>20</v>
      </c>
      <c r="F698" s="28">
        <v>10</v>
      </c>
    </row>
    <row r="699" spans="2:7">
      <c r="B699" s="9"/>
      <c r="C699" s="41" t="s">
        <v>1075</v>
      </c>
      <c r="D699" s="42" t="s">
        <v>1076</v>
      </c>
      <c r="E699" s="43" t="s">
        <v>20</v>
      </c>
      <c r="F699" s="28">
        <v>10</v>
      </c>
    </row>
    <row r="700" spans="2:7">
      <c r="B700" s="9"/>
      <c r="C700" s="46" t="s">
        <v>1077</v>
      </c>
      <c r="D700" s="47" t="s">
        <v>1078</v>
      </c>
      <c r="E700" s="43" t="s">
        <v>20</v>
      </c>
      <c r="F700" s="28">
        <v>10</v>
      </c>
    </row>
    <row r="701" spans="2:7">
      <c r="B701" s="11"/>
      <c r="C701" s="46" t="s">
        <v>1079</v>
      </c>
      <c r="D701" s="47" t="s">
        <v>1080</v>
      </c>
      <c r="E701" s="43" t="s">
        <v>20</v>
      </c>
      <c r="F701" s="28">
        <v>12</v>
      </c>
      <c r="G701" s="89"/>
    </row>
    <row r="702" spans="2:7">
      <c r="B702" s="11"/>
      <c r="C702" s="109">
        <v>9783757304867</v>
      </c>
      <c r="D702" s="119" t="s">
        <v>1081</v>
      </c>
      <c r="E702" s="43" t="s">
        <v>20</v>
      </c>
      <c r="F702" s="44">
        <v>12</v>
      </c>
      <c r="G702" s="89"/>
    </row>
    <row r="703" spans="2:7">
      <c r="B703" s="11"/>
      <c r="C703" s="41"/>
      <c r="D703" s="42"/>
      <c r="E703" s="43"/>
    </row>
    <row r="704" spans="2:7">
      <c r="B704" s="10"/>
      <c r="C704" s="26" t="s">
        <v>1082</v>
      </c>
      <c r="D704" s="46" t="s">
        <v>1083</v>
      </c>
      <c r="E704" s="67" t="s">
        <v>298</v>
      </c>
      <c r="F704" s="28">
        <v>10</v>
      </c>
    </row>
    <row r="705" spans="2:7">
      <c r="B705" s="9"/>
      <c r="C705" s="26" t="s">
        <v>1084</v>
      </c>
      <c r="D705" s="46" t="s">
        <v>1085</v>
      </c>
      <c r="E705" s="67" t="s">
        <v>298</v>
      </c>
      <c r="F705" s="28">
        <v>10</v>
      </c>
    </row>
    <row r="706" spans="2:7">
      <c r="B706" s="9"/>
      <c r="C706" s="26" t="s">
        <v>1086</v>
      </c>
      <c r="D706" s="46" t="s">
        <v>1087</v>
      </c>
      <c r="E706" s="67" t="s">
        <v>298</v>
      </c>
      <c r="F706" s="28">
        <v>10</v>
      </c>
    </row>
    <row r="707" spans="2:7">
      <c r="B707" s="9"/>
      <c r="C707" s="26" t="s">
        <v>1088</v>
      </c>
      <c r="D707" s="46" t="s">
        <v>1089</v>
      </c>
      <c r="E707" s="67" t="s">
        <v>298</v>
      </c>
      <c r="F707" s="28">
        <v>10</v>
      </c>
    </row>
    <row r="708" spans="2:7">
      <c r="B708" s="11"/>
      <c r="C708" s="41"/>
      <c r="D708" s="42"/>
      <c r="E708" s="43"/>
    </row>
    <row r="709" spans="2:7">
      <c r="B709" s="10"/>
      <c r="C709" s="41" t="s">
        <v>1090</v>
      </c>
      <c r="D709" s="42" t="s">
        <v>1091</v>
      </c>
      <c r="E709" s="43" t="s">
        <v>194</v>
      </c>
      <c r="F709" s="56">
        <v>7.99</v>
      </c>
    </row>
    <row r="710" spans="2:7">
      <c r="B710" s="9"/>
      <c r="C710" s="41" t="s">
        <v>1092</v>
      </c>
      <c r="D710" s="42" t="s">
        <v>1093</v>
      </c>
      <c r="E710" s="43" t="s">
        <v>194</v>
      </c>
      <c r="F710" s="56">
        <v>7.99</v>
      </c>
    </row>
    <row r="711" spans="2:7">
      <c r="B711" s="9"/>
      <c r="C711" s="41" t="s">
        <v>1094</v>
      </c>
      <c r="D711" s="42" t="s">
        <v>1095</v>
      </c>
      <c r="E711" s="43" t="s">
        <v>194</v>
      </c>
      <c r="F711" s="56">
        <v>7.99</v>
      </c>
    </row>
    <row r="712" spans="2:7">
      <c r="B712" s="9"/>
      <c r="C712" s="41" t="s">
        <v>1096</v>
      </c>
      <c r="D712" s="42" t="s">
        <v>1097</v>
      </c>
      <c r="E712" s="43" t="s">
        <v>194</v>
      </c>
      <c r="F712" s="56">
        <v>7.99</v>
      </c>
    </row>
    <row r="713" spans="2:7">
      <c r="B713" s="9"/>
      <c r="C713" s="41" t="s">
        <v>1098</v>
      </c>
      <c r="D713" s="42" t="s">
        <v>1099</v>
      </c>
      <c r="E713" s="43" t="s">
        <v>194</v>
      </c>
      <c r="F713" s="56">
        <v>7.99</v>
      </c>
    </row>
    <row r="714" spans="2:7">
      <c r="B714" s="9"/>
      <c r="C714" s="41" t="s">
        <v>1100</v>
      </c>
      <c r="D714" s="42" t="s">
        <v>1101</v>
      </c>
      <c r="E714" s="43" t="s">
        <v>194</v>
      </c>
      <c r="F714" s="56">
        <v>7.99</v>
      </c>
    </row>
    <row r="715" spans="2:7">
      <c r="B715" s="9"/>
      <c r="C715" s="46" t="s">
        <v>1102</v>
      </c>
      <c r="D715" s="47" t="s">
        <v>1103</v>
      </c>
      <c r="E715" s="43" t="s">
        <v>194</v>
      </c>
      <c r="F715" s="56">
        <v>7.99</v>
      </c>
    </row>
    <row r="716" spans="2:7" s="19" customFormat="1">
      <c r="B716" s="21"/>
      <c r="C716" s="60" t="s">
        <v>1104</v>
      </c>
      <c r="D716" s="49" t="s">
        <v>1105</v>
      </c>
      <c r="E716" s="50" t="s">
        <v>194</v>
      </c>
      <c r="F716" s="63">
        <v>7.99</v>
      </c>
      <c r="G716" s="88"/>
    </row>
    <row r="717" spans="2:7" s="19" customFormat="1">
      <c r="B717" s="21"/>
      <c r="C717" s="109">
        <v>9783757305529</v>
      </c>
      <c r="D717" s="119" t="s">
        <v>1106</v>
      </c>
      <c r="E717" s="50" t="s">
        <v>194</v>
      </c>
      <c r="F717" s="121">
        <v>7.99</v>
      </c>
      <c r="G717" s="88"/>
    </row>
    <row r="718" spans="2:7">
      <c r="B718" s="11"/>
      <c r="C718" s="41"/>
      <c r="D718" s="42"/>
      <c r="E718" s="43"/>
    </row>
    <row r="719" spans="2:7">
      <c r="B719" s="10"/>
      <c r="C719" s="41" t="s">
        <v>1107</v>
      </c>
      <c r="D719" s="42" t="s">
        <v>1108</v>
      </c>
      <c r="E719" s="43" t="s">
        <v>88</v>
      </c>
      <c r="F719" s="56">
        <v>7.99</v>
      </c>
    </row>
    <row r="720" spans="2:7">
      <c r="B720" s="9"/>
      <c r="C720" s="41" t="s">
        <v>1109</v>
      </c>
      <c r="D720" s="42" t="s">
        <v>1110</v>
      </c>
      <c r="E720" s="43" t="s">
        <v>88</v>
      </c>
      <c r="F720" s="56">
        <v>7.99</v>
      </c>
    </row>
    <row r="721" spans="2:7">
      <c r="B721" s="9"/>
      <c r="C721" s="41" t="s">
        <v>1111</v>
      </c>
      <c r="D721" s="42" t="s">
        <v>1112</v>
      </c>
      <c r="E721" s="43" t="s">
        <v>88</v>
      </c>
      <c r="F721" s="56">
        <v>7.99</v>
      </c>
    </row>
    <row r="722" spans="2:7">
      <c r="B722" s="9"/>
      <c r="C722" s="41" t="s">
        <v>1113</v>
      </c>
      <c r="D722" s="42" t="s">
        <v>1114</v>
      </c>
      <c r="E722" s="43" t="s">
        <v>88</v>
      </c>
      <c r="F722" s="56">
        <v>7.99</v>
      </c>
    </row>
    <row r="723" spans="2:7">
      <c r="B723" s="9"/>
      <c r="C723" s="41" t="s">
        <v>1115</v>
      </c>
      <c r="D723" s="42" t="s">
        <v>1116</v>
      </c>
      <c r="E723" s="43" t="s">
        <v>88</v>
      </c>
      <c r="F723" s="56">
        <v>7.99</v>
      </c>
    </row>
    <row r="724" spans="2:7">
      <c r="B724" s="9"/>
      <c r="C724" s="41" t="s">
        <v>1117</v>
      </c>
      <c r="D724" s="42" t="s">
        <v>1118</v>
      </c>
      <c r="E724" s="43" t="s">
        <v>88</v>
      </c>
      <c r="F724" s="56">
        <v>7.99</v>
      </c>
    </row>
    <row r="725" spans="2:7">
      <c r="B725" s="9"/>
      <c r="C725" s="41" t="s">
        <v>1119</v>
      </c>
      <c r="D725" s="42" t="s">
        <v>1120</v>
      </c>
      <c r="E725" s="43" t="s">
        <v>88</v>
      </c>
      <c r="F725" s="56">
        <v>7.99</v>
      </c>
    </row>
    <row r="726" spans="2:7">
      <c r="B726" s="9"/>
      <c r="C726" s="41" t="s">
        <v>1121</v>
      </c>
      <c r="D726" s="42" t="s">
        <v>1122</v>
      </c>
      <c r="E726" s="43" t="s">
        <v>88</v>
      </c>
      <c r="F726" s="56">
        <v>7.99</v>
      </c>
    </row>
    <row r="727" spans="2:7">
      <c r="B727" s="9"/>
      <c r="C727" s="45" t="s">
        <v>1123</v>
      </c>
      <c r="D727" s="46" t="s">
        <v>1124</v>
      </c>
      <c r="E727" s="43" t="s">
        <v>88</v>
      </c>
      <c r="F727" s="56">
        <v>7.99</v>
      </c>
    </row>
    <row r="728" spans="2:7">
      <c r="B728" s="9"/>
      <c r="C728" s="26">
        <v>9783964335876</v>
      </c>
      <c r="D728" s="47" t="s">
        <v>1125</v>
      </c>
      <c r="E728" s="43" t="s">
        <v>88</v>
      </c>
      <c r="F728" s="56">
        <v>8.99</v>
      </c>
    </row>
    <row r="729" spans="2:7">
      <c r="B729" s="9"/>
      <c r="C729" s="26">
        <v>9783964338334</v>
      </c>
      <c r="D729" s="47" t="s">
        <v>1126</v>
      </c>
      <c r="E729" s="43" t="s">
        <v>88</v>
      </c>
      <c r="F729" s="56">
        <v>8.99</v>
      </c>
    </row>
    <row r="730" spans="2:7">
      <c r="B730" s="9"/>
      <c r="C730" s="26">
        <v>9783964338341</v>
      </c>
      <c r="D730" s="47" t="s">
        <v>1127</v>
      </c>
      <c r="E730" s="43" t="s">
        <v>88</v>
      </c>
      <c r="F730" s="56">
        <v>8.99</v>
      </c>
    </row>
    <row r="731" spans="2:7">
      <c r="B731" s="9"/>
      <c r="C731" s="46" t="s">
        <v>1128</v>
      </c>
      <c r="D731" s="47" t="s">
        <v>1129</v>
      </c>
      <c r="E731" s="43" t="s">
        <v>88</v>
      </c>
      <c r="F731" s="56">
        <v>8.99</v>
      </c>
    </row>
    <row r="732" spans="2:7" s="19" customFormat="1">
      <c r="B732" s="21"/>
      <c r="C732" s="60" t="s">
        <v>1130</v>
      </c>
      <c r="D732" s="49" t="s">
        <v>1131</v>
      </c>
      <c r="E732" s="50" t="s">
        <v>88</v>
      </c>
      <c r="F732" s="63">
        <v>8.99</v>
      </c>
      <c r="G732" s="88"/>
    </row>
    <row r="733" spans="2:7">
      <c r="B733" s="11"/>
      <c r="C733" s="45"/>
      <c r="D733" s="46"/>
      <c r="E733" s="43"/>
    </row>
    <row r="734" spans="2:7">
      <c r="B734" s="10"/>
      <c r="C734" s="41" t="s">
        <v>1132</v>
      </c>
      <c r="D734" s="42" t="s">
        <v>1133</v>
      </c>
      <c r="E734" s="43" t="s">
        <v>88</v>
      </c>
      <c r="F734" s="28">
        <v>10</v>
      </c>
    </row>
    <row r="735" spans="2:7">
      <c r="B735" s="9"/>
      <c r="C735" s="41" t="s">
        <v>1134</v>
      </c>
      <c r="D735" s="42" t="s">
        <v>1135</v>
      </c>
      <c r="E735" s="43" t="s">
        <v>88</v>
      </c>
      <c r="F735" s="28">
        <v>10</v>
      </c>
    </row>
    <row r="736" spans="2:7">
      <c r="B736" s="9"/>
      <c r="C736" s="41" t="s">
        <v>1136</v>
      </c>
      <c r="D736" s="42" t="s">
        <v>1137</v>
      </c>
      <c r="E736" s="43" t="s">
        <v>88</v>
      </c>
      <c r="F736" s="28">
        <v>10</v>
      </c>
    </row>
    <row r="737" spans="2:6">
      <c r="B737" s="9"/>
      <c r="C737" s="41" t="s">
        <v>1138</v>
      </c>
      <c r="D737" s="42" t="s">
        <v>1139</v>
      </c>
      <c r="F737" s="28">
        <v>10</v>
      </c>
    </row>
    <row r="738" spans="2:6">
      <c r="B738" s="11"/>
      <c r="C738" s="41"/>
      <c r="D738" s="42"/>
      <c r="E738" s="43"/>
    </row>
    <row r="739" spans="2:6">
      <c r="B739" s="10"/>
      <c r="C739" s="41" t="s">
        <v>1140</v>
      </c>
      <c r="D739" s="42" t="s">
        <v>1141</v>
      </c>
      <c r="E739" s="43" t="s">
        <v>59</v>
      </c>
      <c r="F739" s="28">
        <v>14</v>
      </c>
    </row>
    <row r="740" spans="2:6">
      <c r="B740" s="9"/>
      <c r="C740" s="41" t="s">
        <v>1142</v>
      </c>
      <c r="D740" s="42" t="s">
        <v>1143</v>
      </c>
      <c r="E740" s="43" t="s">
        <v>59</v>
      </c>
      <c r="F740" s="28">
        <v>10</v>
      </c>
    </row>
    <row r="741" spans="2:6">
      <c r="B741" s="9"/>
      <c r="C741" s="46" t="s">
        <v>1144</v>
      </c>
      <c r="D741" s="47" t="s">
        <v>1145</v>
      </c>
      <c r="E741" s="43" t="s">
        <v>59</v>
      </c>
      <c r="F741" s="28">
        <v>10</v>
      </c>
    </row>
    <row r="742" spans="2:6">
      <c r="B742" s="11"/>
      <c r="C742" s="41"/>
      <c r="D742" s="42"/>
      <c r="E742" s="43"/>
    </row>
    <row r="743" spans="2:6">
      <c r="B743" s="10"/>
      <c r="C743" s="41" t="s">
        <v>1146</v>
      </c>
      <c r="D743" s="42" t="s">
        <v>1147</v>
      </c>
      <c r="E743" s="43" t="s">
        <v>1148</v>
      </c>
      <c r="F743" s="56">
        <v>7.99</v>
      </c>
    </row>
    <row r="744" spans="2:6">
      <c r="B744" s="9"/>
      <c r="C744" s="41" t="s">
        <v>1149</v>
      </c>
      <c r="D744" s="42" t="s">
        <v>1150</v>
      </c>
      <c r="E744" s="43" t="s">
        <v>1148</v>
      </c>
      <c r="F744" s="56">
        <v>7.99</v>
      </c>
    </row>
    <row r="745" spans="2:6">
      <c r="B745" s="9"/>
      <c r="C745" s="41" t="s">
        <v>1151</v>
      </c>
      <c r="D745" s="42" t="s">
        <v>1152</v>
      </c>
      <c r="E745" s="43" t="s">
        <v>1148</v>
      </c>
      <c r="F745" s="56">
        <v>7.99</v>
      </c>
    </row>
    <row r="746" spans="2:6">
      <c r="B746" s="9"/>
      <c r="C746" s="41" t="s">
        <v>1153</v>
      </c>
      <c r="D746" s="42" t="s">
        <v>1154</v>
      </c>
      <c r="E746" s="43" t="s">
        <v>1148</v>
      </c>
      <c r="F746" s="56">
        <v>7.99</v>
      </c>
    </row>
    <row r="747" spans="2:6">
      <c r="B747" s="9"/>
      <c r="C747" s="41" t="s">
        <v>1155</v>
      </c>
      <c r="D747" s="42" t="s">
        <v>1156</v>
      </c>
      <c r="E747" s="43" t="s">
        <v>1148</v>
      </c>
      <c r="F747" s="56">
        <v>7.99</v>
      </c>
    </row>
    <row r="748" spans="2:6">
      <c r="B748" s="9"/>
      <c r="C748" s="41" t="s">
        <v>1157</v>
      </c>
      <c r="D748" s="42" t="s">
        <v>1158</v>
      </c>
      <c r="E748" s="43" t="s">
        <v>1148</v>
      </c>
      <c r="F748" s="56">
        <v>7.99</v>
      </c>
    </row>
    <row r="749" spans="2:6">
      <c r="B749" s="9"/>
      <c r="C749" s="41" t="s">
        <v>1159</v>
      </c>
      <c r="D749" s="42" t="s">
        <v>1160</v>
      </c>
      <c r="E749" s="43" t="s">
        <v>1148</v>
      </c>
      <c r="F749" s="56">
        <v>7.99</v>
      </c>
    </row>
    <row r="750" spans="2:6">
      <c r="B750" s="9"/>
      <c r="C750" s="41" t="s">
        <v>1161</v>
      </c>
      <c r="D750" s="42" t="s">
        <v>1162</v>
      </c>
      <c r="E750" s="43" t="s">
        <v>1148</v>
      </c>
      <c r="F750" s="56">
        <v>7.99</v>
      </c>
    </row>
    <row r="751" spans="2:6">
      <c r="B751" s="9"/>
      <c r="C751" s="41" t="s">
        <v>1163</v>
      </c>
      <c r="D751" s="42" t="s">
        <v>1164</v>
      </c>
      <c r="E751" s="43" t="s">
        <v>1148</v>
      </c>
      <c r="F751" s="56">
        <v>7.99</v>
      </c>
    </row>
    <row r="752" spans="2:6">
      <c r="B752" s="9"/>
      <c r="C752" s="41" t="s">
        <v>1165</v>
      </c>
      <c r="D752" s="42" t="s">
        <v>1166</v>
      </c>
      <c r="E752" s="43" t="s">
        <v>1148</v>
      </c>
      <c r="F752" s="56">
        <v>7.99</v>
      </c>
    </row>
    <row r="753" spans="2:7">
      <c r="B753" s="9"/>
      <c r="C753" s="41" t="s">
        <v>1167</v>
      </c>
      <c r="D753" s="42" t="s">
        <v>1168</v>
      </c>
      <c r="E753" s="43" t="s">
        <v>1148</v>
      </c>
      <c r="F753" s="56">
        <v>7.99</v>
      </c>
    </row>
    <row r="754" spans="2:7">
      <c r="B754" s="9"/>
      <c r="C754" s="41" t="s">
        <v>1169</v>
      </c>
      <c r="D754" s="42" t="s">
        <v>1170</v>
      </c>
      <c r="E754" s="43" t="s">
        <v>1148</v>
      </c>
      <c r="F754" s="56">
        <v>7.99</v>
      </c>
    </row>
    <row r="755" spans="2:7">
      <c r="B755" s="9"/>
      <c r="C755" s="41" t="s">
        <v>1171</v>
      </c>
      <c r="D755" s="42" t="s">
        <v>1172</v>
      </c>
      <c r="E755" s="43" t="s">
        <v>1148</v>
      </c>
      <c r="F755" s="56">
        <v>7.99</v>
      </c>
    </row>
    <row r="756" spans="2:7">
      <c r="B756" s="9"/>
      <c r="C756" s="41" t="s">
        <v>1173</v>
      </c>
      <c r="D756" s="42" t="s">
        <v>1174</v>
      </c>
      <c r="E756" s="43" t="s">
        <v>1148</v>
      </c>
      <c r="F756" s="56">
        <v>7.99</v>
      </c>
    </row>
    <row r="757" spans="2:7" ht="17.100000000000001" customHeight="1">
      <c r="B757" s="9"/>
      <c r="C757" s="41" t="s">
        <v>1175</v>
      </c>
      <c r="D757" s="42" t="s">
        <v>1176</v>
      </c>
      <c r="E757" s="43" t="s">
        <v>1148</v>
      </c>
      <c r="F757" s="56">
        <v>7.99</v>
      </c>
    </row>
    <row r="758" spans="2:7">
      <c r="B758" s="9"/>
      <c r="C758" s="41" t="s">
        <v>1177</v>
      </c>
      <c r="D758" s="42" t="s">
        <v>1178</v>
      </c>
      <c r="E758" s="43" t="s">
        <v>1148</v>
      </c>
      <c r="F758" s="56">
        <v>7.99</v>
      </c>
    </row>
    <row r="759" spans="2:7">
      <c r="B759" s="9"/>
      <c r="C759" s="41" t="s">
        <v>1179</v>
      </c>
      <c r="D759" s="42" t="s">
        <v>1180</v>
      </c>
      <c r="E759" s="43" t="s">
        <v>1148</v>
      </c>
      <c r="F759" s="56">
        <v>7.99</v>
      </c>
    </row>
    <row r="760" spans="2:7" ht="17.100000000000001" customHeight="1">
      <c r="B760" s="9"/>
      <c r="C760" s="41" t="s">
        <v>1181</v>
      </c>
      <c r="D760" s="42" t="s">
        <v>1182</v>
      </c>
      <c r="E760" s="43" t="s">
        <v>1148</v>
      </c>
      <c r="F760" s="56">
        <v>7.99</v>
      </c>
    </row>
    <row r="761" spans="2:7">
      <c r="B761" s="9"/>
      <c r="C761" s="26">
        <v>9783964339867</v>
      </c>
      <c r="D761" s="47" t="s">
        <v>1183</v>
      </c>
      <c r="E761" s="43" t="s">
        <v>1148</v>
      </c>
      <c r="F761" s="56">
        <v>8.99</v>
      </c>
    </row>
    <row r="762" spans="2:7" ht="15.95" customHeight="1">
      <c r="B762" s="9"/>
      <c r="C762" s="26">
        <v>9783964339874</v>
      </c>
      <c r="D762" s="62" t="s">
        <v>1184</v>
      </c>
      <c r="E762" s="43" t="s">
        <v>1148</v>
      </c>
      <c r="F762" s="56">
        <v>8.99</v>
      </c>
    </row>
    <row r="763" spans="2:7" ht="15.95" customHeight="1">
      <c r="B763" s="9"/>
      <c r="C763" s="46" t="s">
        <v>1185</v>
      </c>
      <c r="D763" s="47" t="s">
        <v>1186</v>
      </c>
      <c r="E763" s="43" t="s">
        <v>1148</v>
      </c>
      <c r="F763" s="56">
        <v>8.99</v>
      </c>
    </row>
    <row r="764" spans="2:7" s="19" customFormat="1" ht="15.95" customHeight="1">
      <c r="B764" s="24"/>
      <c r="C764" s="60" t="s">
        <v>1187</v>
      </c>
      <c r="D764" s="49" t="s">
        <v>1188</v>
      </c>
      <c r="E764" s="50" t="s">
        <v>1148</v>
      </c>
      <c r="F764" s="63">
        <v>8.99</v>
      </c>
      <c r="G764" s="88"/>
    </row>
    <row r="765" spans="2:7" s="19" customFormat="1" ht="15.95" customHeight="1">
      <c r="B765" s="24"/>
      <c r="C765" s="46" t="s">
        <v>1189</v>
      </c>
      <c r="D765" s="47" t="s">
        <v>1190</v>
      </c>
      <c r="E765" s="50" t="s">
        <v>1148</v>
      </c>
      <c r="F765" s="63">
        <v>8.99</v>
      </c>
      <c r="G765" s="89"/>
    </row>
    <row r="766" spans="2:7" s="19" customFormat="1" ht="15.95" customHeight="1">
      <c r="B766" s="24"/>
      <c r="C766" s="81">
        <v>9783757306298</v>
      </c>
      <c r="D766" s="47" t="s">
        <v>1191</v>
      </c>
      <c r="E766" s="50" t="s">
        <v>1148</v>
      </c>
      <c r="F766" s="63">
        <v>8.99</v>
      </c>
      <c r="G766" s="89"/>
    </row>
    <row r="767" spans="2:7" s="19" customFormat="1" ht="15.95" customHeight="1">
      <c r="B767" s="24"/>
      <c r="C767" s="109">
        <v>9783757307097</v>
      </c>
      <c r="D767" s="119" t="s">
        <v>1192</v>
      </c>
      <c r="E767" s="50" t="s">
        <v>1148</v>
      </c>
      <c r="F767" s="121">
        <v>8.99</v>
      </c>
      <c r="G767" s="89"/>
    </row>
    <row r="768" spans="2:7" ht="15.95" customHeight="1">
      <c r="B768" s="18"/>
      <c r="C768" s="46"/>
      <c r="D768" s="47"/>
      <c r="E768" s="43"/>
    </row>
    <row r="769" spans="2:7">
      <c r="B769" s="10"/>
      <c r="C769" s="26">
        <v>9783964335883</v>
      </c>
      <c r="D769" s="46" t="s">
        <v>1193</v>
      </c>
      <c r="E769" s="43" t="s">
        <v>1148</v>
      </c>
      <c r="F769" s="28">
        <v>30</v>
      </c>
    </row>
    <row r="770" spans="2:7">
      <c r="B770" s="9"/>
      <c r="C770" s="26">
        <v>9783964337665</v>
      </c>
      <c r="D770" s="46" t="s">
        <v>1194</v>
      </c>
      <c r="E770" s="43" t="s">
        <v>1148</v>
      </c>
      <c r="F770" s="28">
        <v>30</v>
      </c>
    </row>
    <row r="771" spans="2:7">
      <c r="B771" s="11"/>
      <c r="D771" s="46"/>
      <c r="E771" s="43"/>
    </row>
    <row r="772" spans="2:7">
      <c r="B772" s="10"/>
      <c r="C772" s="41" t="s">
        <v>1195</v>
      </c>
      <c r="D772" s="42" t="s">
        <v>1196</v>
      </c>
      <c r="E772" s="43" t="s">
        <v>1148</v>
      </c>
      <c r="F772" s="56">
        <v>7.99</v>
      </c>
    </row>
    <row r="773" spans="2:7" s="19" customFormat="1">
      <c r="B773" s="21"/>
      <c r="C773" s="60" t="s">
        <v>1197</v>
      </c>
      <c r="D773" s="49" t="s">
        <v>1198</v>
      </c>
      <c r="E773" s="50" t="s">
        <v>1148</v>
      </c>
      <c r="F773" s="63">
        <v>8.99</v>
      </c>
      <c r="G773" s="88"/>
    </row>
    <row r="774" spans="2:7">
      <c r="B774" s="11"/>
      <c r="C774" s="41"/>
      <c r="D774" s="42"/>
      <c r="E774" s="43"/>
    </row>
    <row r="775" spans="2:7">
      <c r="B775" s="10"/>
      <c r="C775" s="41" t="s">
        <v>1199</v>
      </c>
      <c r="D775" s="42" t="s">
        <v>1200</v>
      </c>
      <c r="E775" s="43" t="s">
        <v>59</v>
      </c>
      <c r="F775" s="28">
        <v>10</v>
      </c>
    </row>
    <row r="776" spans="2:7">
      <c r="B776" s="9"/>
      <c r="C776" s="41">
        <v>9783964338051</v>
      </c>
      <c r="D776" s="42" t="s">
        <v>1201</v>
      </c>
      <c r="E776" s="43" t="s">
        <v>59</v>
      </c>
      <c r="F776" s="28">
        <v>14</v>
      </c>
    </row>
    <row r="777" spans="2:7">
      <c r="B777" s="11"/>
      <c r="C777" s="41"/>
      <c r="D777" s="42"/>
      <c r="E777" s="43"/>
    </row>
    <row r="778" spans="2:7">
      <c r="B778" s="10"/>
      <c r="C778" s="41" t="s">
        <v>1202</v>
      </c>
      <c r="D778" s="42" t="s">
        <v>1203</v>
      </c>
      <c r="E778" s="43" t="s">
        <v>1148</v>
      </c>
      <c r="F778" s="56">
        <v>7.99</v>
      </c>
    </row>
    <row r="779" spans="2:7">
      <c r="B779" s="9"/>
      <c r="C779" s="41" t="s">
        <v>1204</v>
      </c>
      <c r="D779" s="42" t="s">
        <v>1205</v>
      </c>
      <c r="E779" s="43" t="s">
        <v>1148</v>
      </c>
      <c r="F779" s="56">
        <v>7.99</v>
      </c>
    </row>
    <row r="780" spans="2:7">
      <c r="B780" s="9"/>
      <c r="C780" s="41" t="s">
        <v>1206</v>
      </c>
      <c r="D780" s="42" t="s">
        <v>1207</v>
      </c>
      <c r="E780" s="43" t="s">
        <v>1148</v>
      </c>
      <c r="F780" s="56">
        <v>7.99</v>
      </c>
    </row>
    <row r="781" spans="2:7">
      <c r="B781" s="9"/>
      <c r="C781" s="41" t="s">
        <v>1208</v>
      </c>
      <c r="D781" s="42" t="s">
        <v>1209</v>
      </c>
      <c r="E781" s="43" t="s">
        <v>1148</v>
      </c>
      <c r="F781" s="56">
        <v>7.99</v>
      </c>
    </row>
    <row r="782" spans="2:7">
      <c r="B782" s="9"/>
      <c r="C782" s="41" t="s">
        <v>1210</v>
      </c>
      <c r="D782" s="42" t="s">
        <v>1211</v>
      </c>
      <c r="E782" s="43" t="s">
        <v>1148</v>
      </c>
      <c r="F782" s="56">
        <v>7.99</v>
      </c>
    </row>
    <row r="783" spans="2:7">
      <c r="B783" s="9"/>
      <c r="C783" s="41" t="s">
        <v>1212</v>
      </c>
      <c r="D783" s="42" t="s">
        <v>1213</v>
      </c>
      <c r="E783" s="43" t="s">
        <v>1148</v>
      </c>
      <c r="F783" s="56">
        <v>7.99</v>
      </c>
    </row>
    <row r="784" spans="2:7">
      <c r="B784" s="9"/>
      <c r="C784" s="41" t="s">
        <v>1214</v>
      </c>
      <c r="D784" s="42" t="s">
        <v>1215</v>
      </c>
      <c r="E784" s="43" t="s">
        <v>1148</v>
      </c>
      <c r="F784" s="56">
        <v>7.99</v>
      </c>
    </row>
    <row r="785" spans="2:7">
      <c r="B785" s="9"/>
      <c r="C785" s="26">
        <v>9783964338389</v>
      </c>
      <c r="D785" s="47" t="s">
        <v>1216</v>
      </c>
      <c r="E785" s="43" t="s">
        <v>1148</v>
      </c>
      <c r="F785" s="56">
        <v>8.99</v>
      </c>
    </row>
    <row r="786" spans="2:7">
      <c r="B786" s="9"/>
      <c r="C786" s="46" t="s">
        <v>1217</v>
      </c>
      <c r="D786" s="47" t="s">
        <v>1218</v>
      </c>
      <c r="E786" s="43" t="s">
        <v>1148</v>
      </c>
      <c r="F786" s="56">
        <v>8.99</v>
      </c>
    </row>
    <row r="787" spans="2:7" s="19" customFormat="1">
      <c r="B787" s="21"/>
      <c r="C787" s="60" t="s">
        <v>1219</v>
      </c>
      <c r="D787" s="49" t="s">
        <v>1220</v>
      </c>
      <c r="E787" s="50" t="s">
        <v>1148</v>
      </c>
      <c r="F787" s="63">
        <v>8.99</v>
      </c>
      <c r="G787" s="88"/>
    </row>
    <row r="788" spans="2:7" s="19" customFormat="1">
      <c r="B788" s="21"/>
      <c r="C788" s="81">
        <v>9783757306304</v>
      </c>
      <c r="D788" s="47" t="s">
        <v>1221</v>
      </c>
      <c r="E788" s="50" t="s">
        <v>1148</v>
      </c>
      <c r="F788" s="63">
        <v>8.99</v>
      </c>
      <c r="G788" s="88"/>
    </row>
    <row r="789" spans="2:7" s="19" customFormat="1">
      <c r="B789" s="21"/>
      <c r="C789" s="109">
        <v>9783757306915</v>
      </c>
      <c r="D789" s="119" t="s">
        <v>1222</v>
      </c>
      <c r="E789" s="50" t="s">
        <v>1148</v>
      </c>
      <c r="F789" s="121">
        <v>8.99</v>
      </c>
      <c r="G789" s="88"/>
    </row>
    <row r="790" spans="2:7">
      <c r="B790" s="11"/>
      <c r="C790" s="82"/>
      <c r="D790" s="68"/>
      <c r="E790" s="68"/>
      <c r="F790" s="69"/>
    </row>
    <row r="791" spans="2:7" s="19" customFormat="1">
      <c r="B791" s="23"/>
      <c r="C791" s="60" t="s">
        <v>1223</v>
      </c>
      <c r="D791" s="49" t="s">
        <v>1224</v>
      </c>
      <c r="E791" s="50" t="s">
        <v>17</v>
      </c>
      <c r="F791" s="51">
        <v>25</v>
      </c>
      <c r="G791" s="88"/>
    </row>
    <row r="792" spans="2:7" s="19" customFormat="1">
      <c r="B792" s="21"/>
      <c r="C792" s="60" t="s">
        <v>1225</v>
      </c>
      <c r="D792" s="49" t="s">
        <v>1226</v>
      </c>
      <c r="E792" s="50" t="s">
        <v>17</v>
      </c>
      <c r="F792" s="51">
        <v>25</v>
      </c>
      <c r="G792" s="88"/>
    </row>
    <row r="793" spans="2:7" s="19" customFormat="1">
      <c r="B793" s="21"/>
      <c r="C793" s="46" t="s">
        <v>1227</v>
      </c>
      <c r="D793" s="49" t="s">
        <v>1228</v>
      </c>
      <c r="E793" s="50" t="s">
        <v>17</v>
      </c>
      <c r="F793" s="51">
        <v>25</v>
      </c>
      <c r="G793" s="89"/>
    </row>
    <row r="794" spans="2:7" s="19" customFormat="1">
      <c r="B794" s="21"/>
      <c r="C794" s="46" t="s">
        <v>1229</v>
      </c>
      <c r="D794" s="49" t="s">
        <v>1230</v>
      </c>
      <c r="E794" s="50" t="s">
        <v>17</v>
      </c>
      <c r="F794" s="51">
        <v>25</v>
      </c>
      <c r="G794" s="89"/>
    </row>
    <row r="795" spans="2:7" s="19" customFormat="1">
      <c r="B795" s="21"/>
      <c r="C795" s="81">
        <v>9783757304249</v>
      </c>
      <c r="D795" s="49" t="s">
        <v>1231</v>
      </c>
      <c r="E795" s="50" t="s">
        <v>17</v>
      </c>
      <c r="F795" s="51">
        <v>25</v>
      </c>
      <c r="G795" s="89"/>
    </row>
    <row r="796" spans="2:7" s="19" customFormat="1">
      <c r="B796" s="21"/>
      <c r="C796" s="81">
        <v>9783757304256</v>
      </c>
      <c r="D796" s="49" t="s">
        <v>1232</v>
      </c>
      <c r="E796" s="50" t="s">
        <v>17</v>
      </c>
      <c r="F796" s="51">
        <v>25</v>
      </c>
      <c r="G796" s="89"/>
    </row>
    <row r="797" spans="2:7" s="19" customFormat="1">
      <c r="B797" s="21"/>
      <c r="C797" s="109">
        <v>9783757304263</v>
      </c>
      <c r="D797" s="119" t="s">
        <v>1233</v>
      </c>
      <c r="E797" s="50" t="s">
        <v>17</v>
      </c>
      <c r="F797" s="44">
        <v>25</v>
      </c>
      <c r="G797" s="89"/>
    </row>
    <row r="798" spans="2:7" s="19" customFormat="1">
      <c r="B798" s="21"/>
      <c r="C798" s="109">
        <v>9783757304270</v>
      </c>
      <c r="D798" s="119" t="s">
        <v>1234</v>
      </c>
      <c r="E798" s="50" t="s">
        <v>17</v>
      </c>
      <c r="F798" s="44">
        <v>25</v>
      </c>
      <c r="G798" s="89"/>
    </row>
    <row r="799" spans="2:7">
      <c r="B799" s="11"/>
      <c r="D799" s="47"/>
      <c r="E799" s="48"/>
    </row>
    <row r="800" spans="2:7">
      <c r="B800" s="10"/>
      <c r="C800" s="41" t="s">
        <v>1235</v>
      </c>
      <c r="D800" s="42" t="s">
        <v>1236</v>
      </c>
      <c r="E800" s="43" t="s">
        <v>298</v>
      </c>
      <c r="F800" s="28">
        <v>10</v>
      </c>
    </row>
    <row r="801" spans="2:7">
      <c r="B801" s="9"/>
      <c r="C801" s="45" t="s">
        <v>1237</v>
      </c>
      <c r="D801" s="46" t="s">
        <v>1238</v>
      </c>
      <c r="E801" s="43" t="s">
        <v>298</v>
      </c>
      <c r="F801" s="28">
        <v>10</v>
      </c>
    </row>
    <row r="802" spans="2:7">
      <c r="B802" s="9"/>
      <c r="C802" s="26">
        <v>9783964338648</v>
      </c>
      <c r="D802" s="47" t="s">
        <v>1239</v>
      </c>
      <c r="E802" s="43" t="s">
        <v>298</v>
      </c>
      <c r="F802" s="28">
        <v>10</v>
      </c>
    </row>
    <row r="803" spans="2:7">
      <c r="B803" s="9"/>
      <c r="C803" s="26">
        <v>9783964338655</v>
      </c>
      <c r="D803" s="47" t="s">
        <v>1240</v>
      </c>
      <c r="E803" s="43" t="s">
        <v>298</v>
      </c>
      <c r="F803" s="28">
        <v>10</v>
      </c>
    </row>
    <row r="804" spans="2:7">
      <c r="B804" s="9"/>
      <c r="C804" s="26">
        <v>9783964338662</v>
      </c>
      <c r="D804" s="47" t="s">
        <v>1241</v>
      </c>
      <c r="E804" s="43" t="s">
        <v>298</v>
      </c>
      <c r="F804" s="28">
        <v>10</v>
      </c>
    </row>
    <row r="805" spans="2:7">
      <c r="B805" s="9"/>
      <c r="C805" s="46" t="s">
        <v>1242</v>
      </c>
      <c r="D805" s="47" t="s">
        <v>1243</v>
      </c>
      <c r="E805" s="43" t="s">
        <v>298</v>
      </c>
      <c r="F805" s="28">
        <v>10</v>
      </c>
    </row>
    <row r="806" spans="2:7">
      <c r="B806" s="9"/>
      <c r="C806" s="46" t="s">
        <v>1244</v>
      </c>
      <c r="D806" s="47" t="s">
        <v>1245</v>
      </c>
      <c r="E806" s="43" t="s">
        <v>298</v>
      </c>
      <c r="F806" s="28">
        <v>10</v>
      </c>
    </row>
    <row r="807" spans="2:7">
      <c r="B807" s="9"/>
      <c r="C807" s="46" t="s">
        <v>1246</v>
      </c>
      <c r="D807" s="47" t="s">
        <v>1247</v>
      </c>
      <c r="E807" s="43" t="s">
        <v>298</v>
      </c>
      <c r="F807" s="28">
        <v>10</v>
      </c>
    </row>
    <row r="808" spans="2:7" s="19" customFormat="1">
      <c r="B808" s="21"/>
      <c r="C808" s="60" t="s">
        <v>1248</v>
      </c>
      <c r="D808" s="47" t="s">
        <v>1249</v>
      </c>
      <c r="E808" s="50" t="s">
        <v>298</v>
      </c>
      <c r="F808" s="51">
        <v>10</v>
      </c>
      <c r="G808" s="88"/>
    </row>
    <row r="809" spans="2:7" s="19" customFormat="1">
      <c r="B809" s="21"/>
      <c r="C809" s="60" t="s">
        <v>1250</v>
      </c>
      <c r="D809" s="47" t="s">
        <v>1251</v>
      </c>
      <c r="E809" s="50" t="s">
        <v>298</v>
      </c>
      <c r="F809" s="51">
        <v>10</v>
      </c>
      <c r="G809" s="88"/>
    </row>
    <row r="810" spans="2:7" s="19" customFormat="1">
      <c r="B810" s="21"/>
      <c r="C810" s="46" t="s">
        <v>1252</v>
      </c>
      <c r="D810" s="47" t="s">
        <v>1253</v>
      </c>
      <c r="E810" s="50" t="s">
        <v>298</v>
      </c>
      <c r="F810" s="51">
        <v>10</v>
      </c>
      <c r="G810" s="89"/>
    </row>
    <row r="811" spans="2:7" s="19" customFormat="1">
      <c r="B811" s="21"/>
      <c r="C811" s="81">
        <v>9783964338730</v>
      </c>
      <c r="D811" s="47" t="s">
        <v>1254</v>
      </c>
      <c r="E811" s="50" t="s">
        <v>298</v>
      </c>
      <c r="F811" s="51">
        <v>10</v>
      </c>
      <c r="G811" s="89"/>
    </row>
    <row r="812" spans="2:7" s="19" customFormat="1">
      <c r="B812" s="21"/>
      <c r="C812" s="81">
        <v>9783964338747</v>
      </c>
      <c r="D812" s="47" t="s">
        <v>1255</v>
      </c>
      <c r="E812" s="50" t="s">
        <v>298</v>
      </c>
      <c r="F812" s="51">
        <v>10</v>
      </c>
      <c r="G812" s="89"/>
    </row>
    <row r="813" spans="2:7" s="19" customFormat="1">
      <c r="B813" s="24"/>
      <c r="C813" s="109">
        <v>9783964338754</v>
      </c>
      <c r="D813" s="119" t="s">
        <v>1256</v>
      </c>
      <c r="E813" s="50" t="s">
        <v>298</v>
      </c>
      <c r="F813" s="44">
        <v>10</v>
      </c>
      <c r="G813" s="89"/>
    </row>
    <row r="814" spans="2:7">
      <c r="B814" s="18"/>
      <c r="D814" s="47"/>
      <c r="E814" s="48"/>
    </row>
    <row r="815" spans="2:7">
      <c r="B815" s="10"/>
      <c r="C815" s="26">
        <v>9783964333018</v>
      </c>
      <c r="D815" s="42" t="s">
        <v>1257</v>
      </c>
      <c r="E815" s="43" t="s">
        <v>298</v>
      </c>
      <c r="F815" s="28">
        <v>15</v>
      </c>
    </row>
    <row r="816" spans="2:7">
      <c r="B816" s="10"/>
      <c r="C816" s="41" t="s">
        <v>1258</v>
      </c>
      <c r="D816" s="42" t="s">
        <v>1259</v>
      </c>
      <c r="E816" s="43" t="s">
        <v>298</v>
      </c>
      <c r="F816" s="28">
        <v>15</v>
      </c>
    </row>
    <row r="817" spans="2:6">
      <c r="B817" s="9"/>
      <c r="C817" s="41" t="s">
        <v>1260</v>
      </c>
      <c r="D817" s="42" t="s">
        <v>1261</v>
      </c>
      <c r="E817" s="43" t="s">
        <v>298</v>
      </c>
      <c r="F817" s="28">
        <v>15</v>
      </c>
    </row>
    <row r="818" spans="2:6">
      <c r="B818" s="9"/>
      <c r="C818" s="41" t="s">
        <v>1262</v>
      </c>
      <c r="D818" s="42" t="s">
        <v>1263</v>
      </c>
      <c r="E818" s="43" t="s">
        <v>298</v>
      </c>
      <c r="F818" s="28">
        <v>15</v>
      </c>
    </row>
    <row r="819" spans="2:6">
      <c r="B819" s="9"/>
      <c r="C819" s="41" t="s">
        <v>1264</v>
      </c>
      <c r="D819" s="42" t="s">
        <v>1265</v>
      </c>
      <c r="E819" s="43" t="s">
        <v>298</v>
      </c>
      <c r="F819" s="28">
        <v>15</v>
      </c>
    </row>
    <row r="820" spans="2:6">
      <c r="B820" s="9"/>
      <c r="C820" s="41" t="s">
        <v>1266</v>
      </c>
      <c r="D820" s="42" t="s">
        <v>1267</v>
      </c>
      <c r="E820" s="43" t="s">
        <v>298</v>
      </c>
      <c r="F820" s="28">
        <v>15</v>
      </c>
    </row>
    <row r="821" spans="2:6">
      <c r="B821" s="9"/>
      <c r="C821" s="41" t="s">
        <v>1268</v>
      </c>
      <c r="D821" s="42" t="s">
        <v>1269</v>
      </c>
      <c r="E821" s="43" t="s">
        <v>298</v>
      </c>
      <c r="F821" s="28">
        <v>15</v>
      </c>
    </row>
    <row r="822" spans="2:6">
      <c r="B822" s="9"/>
      <c r="C822" s="41" t="s">
        <v>1270</v>
      </c>
      <c r="D822" s="42" t="s">
        <v>1271</v>
      </c>
      <c r="E822" s="43" t="s">
        <v>298</v>
      </c>
      <c r="F822" s="28">
        <v>15</v>
      </c>
    </row>
    <row r="823" spans="2:6">
      <c r="B823" s="9"/>
      <c r="C823" s="41" t="s">
        <v>1272</v>
      </c>
      <c r="D823" s="42" t="s">
        <v>1273</v>
      </c>
      <c r="E823" s="43" t="s">
        <v>298</v>
      </c>
      <c r="F823" s="28">
        <v>15</v>
      </c>
    </row>
    <row r="824" spans="2:6">
      <c r="B824" s="9"/>
      <c r="C824" s="41" t="s">
        <v>1274</v>
      </c>
      <c r="D824" s="42" t="s">
        <v>1275</v>
      </c>
      <c r="E824" s="43" t="s">
        <v>298</v>
      </c>
      <c r="F824" s="28">
        <v>25</v>
      </c>
    </row>
    <row r="825" spans="2:6">
      <c r="B825" s="11"/>
      <c r="C825" s="41">
        <v>9783757305437</v>
      </c>
      <c r="D825" s="47" t="s">
        <v>1276</v>
      </c>
      <c r="E825" s="43" t="s">
        <v>298</v>
      </c>
      <c r="F825" s="28">
        <v>15</v>
      </c>
    </row>
    <row r="826" spans="2:6">
      <c r="B826" s="11"/>
      <c r="C826" s="41"/>
      <c r="D826" s="42"/>
      <c r="E826" s="43"/>
    </row>
    <row r="827" spans="2:6">
      <c r="B827" s="10"/>
      <c r="C827" s="41" t="s">
        <v>1277</v>
      </c>
      <c r="D827" s="42" t="s">
        <v>1278</v>
      </c>
      <c r="E827" s="43" t="s">
        <v>230</v>
      </c>
      <c r="F827" s="28">
        <v>10</v>
      </c>
    </row>
    <row r="828" spans="2:6">
      <c r="B828" s="9"/>
      <c r="C828" s="41" t="s">
        <v>1279</v>
      </c>
      <c r="D828" s="42" t="s">
        <v>1280</v>
      </c>
      <c r="E828" s="43" t="s">
        <v>230</v>
      </c>
      <c r="F828" s="28">
        <v>10</v>
      </c>
    </row>
    <row r="829" spans="2:6">
      <c r="B829" s="9"/>
      <c r="C829" s="41" t="s">
        <v>1281</v>
      </c>
      <c r="D829" s="42" t="s">
        <v>1282</v>
      </c>
      <c r="E829" s="43" t="s">
        <v>230</v>
      </c>
      <c r="F829" s="28">
        <v>10</v>
      </c>
    </row>
    <row r="830" spans="2:6">
      <c r="B830" s="9"/>
      <c r="C830" s="41" t="s">
        <v>1283</v>
      </c>
      <c r="D830" s="42" t="s">
        <v>1284</v>
      </c>
      <c r="E830" s="43" t="s">
        <v>230</v>
      </c>
      <c r="F830" s="28">
        <v>10</v>
      </c>
    </row>
    <row r="831" spans="2:6">
      <c r="B831" s="9"/>
      <c r="C831" s="41" t="s">
        <v>1285</v>
      </c>
      <c r="D831" s="42" t="s">
        <v>1286</v>
      </c>
      <c r="E831" s="43" t="s">
        <v>230</v>
      </c>
      <c r="F831" s="28">
        <v>10</v>
      </c>
    </row>
    <row r="832" spans="2:6">
      <c r="B832" s="9"/>
      <c r="C832" s="45" t="s">
        <v>1287</v>
      </c>
      <c r="D832" s="46" t="s">
        <v>1288</v>
      </c>
      <c r="E832" s="43" t="s">
        <v>230</v>
      </c>
      <c r="F832" s="28">
        <v>10</v>
      </c>
    </row>
    <row r="833" spans="2:6">
      <c r="B833" s="9"/>
      <c r="C833" s="26">
        <v>9783964337313</v>
      </c>
      <c r="D833" s="47" t="s">
        <v>1289</v>
      </c>
      <c r="E833" s="43" t="s">
        <v>230</v>
      </c>
      <c r="F833" s="28">
        <v>10</v>
      </c>
    </row>
    <row r="834" spans="2:6">
      <c r="B834" s="9"/>
      <c r="C834" s="26">
        <v>9783964337320</v>
      </c>
      <c r="D834" s="47" t="s">
        <v>1290</v>
      </c>
      <c r="E834" s="43" t="s">
        <v>230</v>
      </c>
      <c r="F834" s="28">
        <v>10</v>
      </c>
    </row>
    <row r="835" spans="2:6">
      <c r="B835" s="9"/>
      <c r="C835" s="26">
        <v>9783964337337</v>
      </c>
      <c r="D835" s="47" t="s">
        <v>1291</v>
      </c>
      <c r="E835" s="43" t="s">
        <v>230</v>
      </c>
      <c r="F835" s="28">
        <v>10</v>
      </c>
    </row>
    <row r="836" spans="2:6">
      <c r="B836" s="11"/>
      <c r="D836" s="47"/>
      <c r="E836" s="48"/>
    </row>
    <row r="837" spans="2:6">
      <c r="B837" s="10"/>
      <c r="C837" s="41" t="s">
        <v>1292</v>
      </c>
      <c r="D837" s="42" t="s">
        <v>1293</v>
      </c>
      <c r="E837" s="43" t="s">
        <v>186</v>
      </c>
      <c r="F837" s="28">
        <v>10</v>
      </c>
    </row>
    <row r="838" spans="2:6">
      <c r="B838" s="9"/>
      <c r="C838" s="41" t="s">
        <v>1294</v>
      </c>
      <c r="D838" s="42" t="s">
        <v>1295</v>
      </c>
      <c r="E838" s="43" t="s">
        <v>186</v>
      </c>
      <c r="F838" s="28">
        <v>10</v>
      </c>
    </row>
    <row r="839" spans="2:6">
      <c r="B839" s="9"/>
      <c r="C839" s="41" t="s">
        <v>1296</v>
      </c>
      <c r="D839" s="42" t="s">
        <v>1297</v>
      </c>
      <c r="E839" s="43" t="s">
        <v>186</v>
      </c>
      <c r="F839" s="28">
        <v>10</v>
      </c>
    </row>
    <row r="840" spans="2:6">
      <c r="B840" s="9"/>
      <c r="C840" s="41" t="s">
        <v>1298</v>
      </c>
      <c r="D840" s="42" t="s">
        <v>1299</v>
      </c>
      <c r="E840" s="43" t="s">
        <v>186</v>
      </c>
      <c r="F840" s="28">
        <v>10</v>
      </c>
    </row>
    <row r="841" spans="2:6">
      <c r="B841" s="9"/>
      <c r="C841" s="41" t="s">
        <v>1300</v>
      </c>
      <c r="D841" s="42" t="s">
        <v>1301</v>
      </c>
      <c r="E841" s="43" t="s">
        <v>186</v>
      </c>
      <c r="F841" s="28">
        <v>10</v>
      </c>
    </row>
    <row r="842" spans="2:6">
      <c r="B842" s="9"/>
      <c r="C842" s="41" t="s">
        <v>1302</v>
      </c>
      <c r="D842" s="42" t="s">
        <v>1303</v>
      </c>
      <c r="E842" s="43" t="s">
        <v>186</v>
      </c>
      <c r="F842" s="28">
        <v>10</v>
      </c>
    </row>
    <row r="843" spans="2:6">
      <c r="B843" s="9"/>
      <c r="C843" s="41" t="s">
        <v>1304</v>
      </c>
      <c r="D843" s="42" t="s">
        <v>1305</v>
      </c>
      <c r="E843" s="43" t="s">
        <v>186</v>
      </c>
      <c r="F843" s="28">
        <v>10</v>
      </c>
    </row>
    <row r="844" spans="2:6">
      <c r="B844" s="9"/>
      <c r="C844" s="41" t="s">
        <v>1306</v>
      </c>
      <c r="D844" s="42" t="s">
        <v>1307</v>
      </c>
      <c r="E844" s="43" t="s">
        <v>186</v>
      </c>
      <c r="F844" s="28">
        <v>10</v>
      </c>
    </row>
    <row r="845" spans="2:6">
      <c r="B845" s="9"/>
      <c r="C845" s="45" t="s">
        <v>1308</v>
      </c>
      <c r="D845" s="46" t="s">
        <v>1309</v>
      </c>
      <c r="E845" s="43" t="s">
        <v>186</v>
      </c>
      <c r="F845" s="28">
        <v>10</v>
      </c>
    </row>
    <row r="846" spans="2:6">
      <c r="B846" s="9"/>
      <c r="C846" s="26">
        <v>9783964336613</v>
      </c>
      <c r="D846" s="47" t="s">
        <v>1310</v>
      </c>
      <c r="E846" s="43" t="s">
        <v>186</v>
      </c>
      <c r="F846" s="28">
        <v>10</v>
      </c>
    </row>
    <row r="847" spans="2:6">
      <c r="B847" s="9"/>
      <c r="C847" s="26">
        <v>9783964336620</v>
      </c>
      <c r="D847" s="47" t="s">
        <v>1311</v>
      </c>
      <c r="E847" s="43" t="s">
        <v>186</v>
      </c>
      <c r="F847" s="28">
        <v>10</v>
      </c>
    </row>
    <row r="848" spans="2:6">
      <c r="B848" s="9"/>
      <c r="C848" s="26">
        <v>9783964336637</v>
      </c>
      <c r="D848" s="47" t="s">
        <v>1312</v>
      </c>
      <c r="E848" s="43" t="s">
        <v>186</v>
      </c>
      <c r="F848" s="28">
        <v>10</v>
      </c>
    </row>
    <row r="849" spans="2:7">
      <c r="B849" s="9"/>
      <c r="C849" s="46" t="s">
        <v>1313</v>
      </c>
      <c r="D849" s="47" t="s">
        <v>1314</v>
      </c>
      <c r="E849" s="43" t="s">
        <v>186</v>
      </c>
      <c r="F849" s="28">
        <v>10</v>
      </c>
    </row>
    <row r="850" spans="2:7">
      <c r="B850" s="9"/>
      <c r="C850" s="46" t="s">
        <v>1315</v>
      </c>
      <c r="D850" s="47" t="s">
        <v>1316</v>
      </c>
      <c r="E850" s="43" t="s">
        <v>186</v>
      </c>
      <c r="F850" s="28">
        <v>10</v>
      </c>
    </row>
    <row r="851" spans="2:7" s="19" customFormat="1">
      <c r="B851" s="21"/>
      <c r="C851" s="60" t="s">
        <v>1317</v>
      </c>
      <c r="D851" s="47" t="s">
        <v>1318</v>
      </c>
      <c r="E851" s="50" t="s">
        <v>186</v>
      </c>
      <c r="F851" s="51">
        <v>10</v>
      </c>
      <c r="G851" s="88"/>
    </row>
    <row r="852" spans="2:7" s="19" customFormat="1">
      <c r="B852" s="21"/>
      <c r="C852" s="60" t="s">
        <v>1319</v>
      </c>
      <c r="D852" s="47" t="s">
        <v>1320</v>
      </c>
      <c r="E852" s="50" t="s">
        <v>186</v>
      </c>
      <c r="F852" s="51">
        <v>10</v>
      </c>
      <c r="G852" s="88"/>
    </row>
    <row r="853" spans="2:7" s="19" customFormat="1">
      <c r="B853" s="21"/>
      <c r="C853" s="60" t="s">
        <v>1321</v>
      </c>
      <c r="D853" s="49" t="s">
        <v>1322</v>
      </c>
      <c r="E853" s="50" t="s">
        <v>186</v>
      </c>
      <c r="F853" s="51">
        <v>10</v>
      </c>
      <c r="G853" s="88"/>
    </row>
    <row r="854" spans="2:7" s="19" customFormat="1">
      <c r="B854" s="21"/>
      <c r="C854" s="46" t="s">
        <v>1323</v>
      </c>
      <c r="D854" s="47" t="s">
        <v>1324</v>
      </c>
      <c r="E854" s="50" t="s">
        <v>186</v>
      </c>
      <c r="F854" s="51">
        <v>10</v>
      </c>
      <c r="G854" s="89"/>
    </row>
    <row r="855" spans="2:7" s="19" customFormat="1">
      <c r="B855" s="21"/>
      <c r="C855" s="81">
        <v>9783757303907</v>
      </c>
      <c r="D855" s="47" t="s">
        <v>1325</v>
      </c>
      <c r="E855" s="50" t="s">
        <v>186</v>
      </c>
      <c r="F855" s="51">
        <v>10</v>
      </c>
      <c r="G855" s="89"/>
    </row>
    <row r="856" spans="2:7" s="19" customFormat="1">
      <c r="B856" s="21"/>
      <c r="C856" s="81">
        <v>9783757303914</v>
      </c>
      <c r="D856" s="47" t="s">
        <v>1326</v>
      </c>
      <c r="E856" s="50" t="s">
        <v>186</v>
      </c>
      <c r="F856" s="51">
        <v>10</v>
      </c>
      <c r="G856" s="89"/>
    </row>
    <row r="857" spans="2:7" s="19" customFormat="1">
      <c r="B857" s="21"/>
      <c r="C857" s="109">
        <v>9783757303921</v>
      </c>
      <c r="D857" s="119" t="s">
        <v>1327</v>
      </c>
      <c r="E857" s="50" t="s">
        <v>186</v>
      </c>
      <c r="F857" s="44">
        <v>12</v>
      </c>
      <c r="G857" s="89"/>
    </row>
    <row r="858" spans="2:7">
      <c r="B858" s="11"/>
      <c r="C858" s="45"/>
      <c r="D858" s="46"/>
      <c r="E858" s="43"/>
    </row>
    <row r="859" spans="2:7">
      <c r="B859" s="18"/>
      <c r="C859" s="46" t="s">
        <v>1328</v>
      </c>
      <c r="D859" s="47" t="s">
        <v>1329</v>
      </c>
      <c r="E859" s="43" t="s">
        <v>257</v>
      </c>
      <c r="F859" s="51">
        <v>10</v>
      </c>
      <c r="G859" s="89"/>
    </row>
    <row r="860" spans="2:7">
      <c r="B860" s="21"/>
      <c r="C860" s="46" t="s">
        <v>1330</v>
      </c>
      <c r="D860" s="47" t="s">
        <v>1331</v>
      </c>
      <c r="E860" s="43" t="s">
        <v>257</v>
      </c>
      <c r="F860" s="51">
        <v>10</v>
      </c>
      <c r="G860" s="89"/>
    </row>
    <row r="861" spans="2:7">
      <c r="B861" s="21"/>
      <c r="C861" s="46" t="s">
        <v>1332</v>
      </c>
      <c r="D861" s="47" t="s">
        <v>1333</v>
      </c>
      <c r="E861" s="43" t="s">
        <v>257</v>
      </c>
      <c r="F861" s="51">
        <v>10</v>
      </c>
      <c r="G861" s="89"/>
    </row>
    <row r="862" spans="2:7">
      <c r="B862" s="21"/>
      <c r="C862" s="81">
        <v>9783757305376</v>
      </c>
      <c r="D862" s="47" t="s">
        <v>1334</v>
      </c>
      <c r="E862" s="43" t="s">
        <v>257</v>
      </c>
      <c r="F862" s="51">
        <v>10</v>
      </c>
      <c r="G862" s="89"/>
    </row>
    <row r="863" spans="2:7">
      <c r="B863" s="21"/>
      <c r="C863" s="81">
        <v>9783757305383</v>
      </c>
      <c r="D863" s="47" t="s">
        <v>1335</v>
      </c>
      <c r="E863" s="43" t="s">
        <v>257</v>
      </c>
      <c r="F863" s="51">
        <v>10</v>
      </c>
      <c r="G863" s="89"/>
    </row>
    <row r="864" spans="2:7">
      <c r="B864" s="21"/>
      <c r="C864" s="81">
        <v>9783757305390</v>
      </c>
      <c r="D864" s="47" t="s">
        <v>1336</v>
      </c>
      <c r="E864" s="43" t="s">
        <v>257</v>
      </c>
      <c r="F864" s="51">
        <v>10</v>
      </c>
      <c r="G864" s="89"/>
    </row>
    <row r="865" spans="2:7">
      <c r="B865" s="21"/>
      <c r="C865" s="45"/>
      <c r="D865" s="46"/>
      <c r="E865" s="43"/>
    </row>
    <row r="866" spans="2:7">
      <c r="B866" s="10"/>
      <c r="C866" s="41" t="s">
        <v>1337</v>
      </c>
      <c r="D866" s="42" t="s">
        <v>1338</v>
      </c>
      <c r="E866" s="43" t="s">
        <v>298</v>
      </c>
      <c r="F866" s="28">
        <v>10</v>
      </c>
    </row>
    <row r="867" spans="2:7">
      <c r="B867" s="9"/>
      <c r="C867" s="41" t="s">
        <v>1339</v>
      </c>
      <c r="D867" s="42" t="s">
        <v>1340</v>
      </c>
      <c r="E867" s="43" t="s">
        <v>298</v>
      </c>
      <c r="F867" s="28">
        <v>10</v>
      </c>
    </row>
    <row r="868" spans="2:7">
      <c r="B868" s="9"/>
      <c r="C868" s="41" t="s">
        <v>1341</v>
      </c>
      <c r="D868" s="42" t="s">
        <v>1342</v>
      </c>
      <c r="E868" s="43" t="s">
        <v>298</v>
      </c>
      <c r="F868" s="28">
        <v>10</v>
      </c>
    </row>
    <row r="869" spans="2:7">
      <c r="B869" s="9"/>
      <c r="C869" s="41" t="s">
        <v>1343</v>
      </c>
      <c r="D869" s="42" t="s">
        <v>1344</v>
      </c>
      <c r="E869" s="43" t="s">
        <v>298</v>
      </c>
      <c r="F869" s="28">
        <v>10</v>
      </c>
    </row>
    <row r="870" spans="2:7">
      <c r="B870" s="9"/>
      <c r="C870" s="41" t="s">
        <v>1345</v>
      </c>
      <c r="D870" s="42" t="s">
        <v>1346</v>
      </c>
      <c r="E870" s="43" t="s">
        <v>298</v>
      </c>
      <c r="F870" s="28">
        <v>10</v>
      </c>
    </row>
    <row r="871" spans="2:7">
      <c r="B871" s="9"/>
      <c r="C871" s="41" t="s">
        <v>1347</v>
      </c>
      <c r="D871" s="42" t="s">
        <v>1348</v>
      </c>
      <c r="E871" s="43" t="s">
        <v>298</v>
      </c>
      <c r="F871" s="28">
        <v>10</v>
      </c>
    </row>
    <row r="872" spans="2:7">
      <c r="B872" s="9"/>
      <c r="C872" s="41" t="s">
        <v>1349</v>
      </c>
      <c r="D872" s="42" t="s">
        <v>1350</v>
      </c>
      <c r="E872" s="43" t="s">
        <v>298</v>
      </c>
      <c r="F872" s="28">
        <v>10</v>
      </c>
    </row>
    <row r="873" spans="2:7">
      <c r="B873" s="9"/>
      <c r="C873" s="41" t="s">
        <v>1351</v>
      </c>
      <c r="D873" s="42" t="s">
        <v>1352</v>
      </c>
      <c r="E873" s="43" t="s">
        <v>298</v>
      </c>
      <c r="F873" s="28">
        <v>10</v>
      </c>
    </row>
    <row r="874" spans="2:7">
      <c r="B874" s="9"/>
      <c r="C874" s="46" t="s">
        <v>1353</v>
      </c>
      <c r="D874" s="47" t="s">
        <v>1354</v>
      </c>
      <c r="E874" s="43" t="s">
        <v>298</v>
      </c>
      <c r="F874" s="28">
        <v>10</v>
      </c>
    </row>
    <row r="875" spans="2:7">
      <c r="B875" s="9"/>
      <c r="C875" s="46" t="s">
        <v>1355</v>
      </c>
      <c r="D875" s="47" t="s">
        <v>1356</v>
      </c>
      <c r="E875" s="43" t="s">
        <v>298</v>
      </c>
      <c r="F875" s="28">
        <v>10</v>
      </c>
      <c r="G875" s="89"/>
    </row>
    <row r="876" spans="2:7" ht="16.5" customHeight="1">
      <c r="B876" s="9"/>
      <c r="C876" s="46" t="s">
        <v>1357</v>
      </c>
      <c r="D876" s="47" t="s">
        <v>1358</v>
      </c>
      <c r="E876" s="43" t="s">
        <v>298</v>
      </c>
      <c r="F876" s="28">
        <v>10</v>
      </c>
      <c r="G876" s="89"/>
    </row>
    <row r="877" spans="2:7">
      <c r="B877" s="9"/>
      <c r="C877" s="46" t="s">
        <v>1359</v>
      </c>
      <c r="D877" s="47" t="s">
        <v>1360</v>
      </c>
      <c r="E877" s="43" t="s">
        <v>298</v>
      </c>
      <c r="F877" s="66">
        <v>15</v>
      </c>
    </row>
    <row r="878" spans="2:7">
      <c r="B878" s="18"/>
      <c r="C878" s="46"/>
      <c r="D878" s="47"/>
      <c r="E878" s="43"/>
    </row>
    <row r="879" spans="2:7">
      <c r="B879" s="22"/>
      <c r="C879" s="81">
        <v>9783757306649</v>
      </c>
      <c r="D879" s="47" t="s">
        <v>1361</v>
      </c>
      <c r="E879" s="50" t="s">
        <v>59</v>
      </c>
      <c r="F879" s="28">
        <v>10</v>
      </c>
    </row>
    <row r="880" spans="2:7">
      <c r="B880" s="24"/>
      <c r="C880" s="109">
        <v>9783757306656</v>
      </c>
      <c r="D880" s="119" t="s">
        <v>1362</v>
      </c>
      <c r="E880" s="50" t="s">
        <v>59</v>
      </c>
      <c r="F880" s="44">
        <v>10</v>
      </c>
    </row>
    <row r="881" spans="2:7">
      <c r="B881" s="23"/>
      <c r="C881" s="46"/>
      <c r="D881" s="47"/>
      <c r="E881" s="43"/>
    </row>
    <row r="882" spans="2:7" s="19" customFormat="1">
      <c r="B882" s="23"/>
      <c r="C882" s="60" t="s">
        <v>1363</v>
      </c>
      <c r="D882" s="49" t="s">
        <v>1364</v>
      </c>
      <c r="E882" s="50" t="s">
        <v>59</v>
      </c>
      <c r="F882" s="51">
        <v>10</v>
      </c>
      <c r="G882" s="88"/>
    </row>
    <row r="883" spans="2:7" s="19" customFormat="1">
      <c r="B883" s="9"/>
      <c r="C883" s="46" t="s">
        <v>1365</v>
      </c>
      <c r="D883" s="49" t="s">
        <v>1366</v>
      </c>
      <c r="E883" s="50" t="s">
        <v>59</v>
      </c>
      <c r="F883" s="51">
        <v>10</v>
      </c>
      <c r="G883" s="89"/>
    </row>
    <row r="884" spans="2:7" s="19" customFormat="1">
      <c r="B884" s="11"/>
      <c r="C884" s="81">
        <v>9783757305000</v>
      </c>
      <c r="D884" s="49" t="s">
        <v>1367</v>
      </c>
      <c r="E884" s="50" t="s">
        <v>59</v>
      </c>
      <c r="F884" s="51">
        <v>10</v>
      </c>
      <c r="G884" s="89"/>
    </row>
    <row r="885" spans="2:7" s="19" customFormat="1">
      <c r="B885" s="11"/>
      <c r="C885" s="81">
        <v>9783757305017</v>
      </c>
      <c r="D885" s="49" t="s">
        <v>1368</v>
      </c>
      <c r="E885" s="50" t="s">
        <v>59</v>
      </c>
      <c r="F885" s="51">
        <v>10</v>
      </c>
      <c r="G885" s="89"/>
    </row>
    <row r="886" spans="2:7" s="19" customFormat="1">
      <c r="B886" s="11"/>
      <c r="C886" s="81">
        <v>9783757305024</v>
      </c>
      <c r="D886" s="49" t="s">
        <v>1369</v>
      </c>
      <c r="E886" s="50" t="s">
        <v>59</v>
      </c>
      <c r="F886" s="51">
        <v>10</v>
      </c>
      <c r="G886" s="89"/>
    </row>
    <row r="887" spans="2:7" s="19" customFormat="1">
      <c r="B887" s="11"/>
      <c r="C887" s="109">
        <v>9783757306311</v>
      </c>
      <c r="D887" s="119" t="s">
        <v>1370</v>
      </c>
      <c r="E887" s="50" t="s">
        <v>59</v>
      </c>
      <c r="F887" s="44">
        <v>10</v>
      </c>
      <c r="G887" s="89"/>
    </row>
    <row r="888" spans="2:7" s="19" customFormat="1">
      <c r="B888" s="11"/>
      <c r="C888" s="60"/>
      <c r="D888" s="49"/>
      <c r="E888" s="50"/>
      <c r="F888" s="57"/>
      <c r="G888" s="88"/>
    </row>
    <row r="889" spans="2:7" s="19" customFormat="1">
      <c r="B889" s="23"/>
      <c r="C889" s="60" t="s">
        <v>1371</v>
      </c>
      <c r="D889" s="49" t="s">
        <v>1372</v>
      </c>
      <c r="E889" s="50" t="s">
        <v>844</v>
      </c>
      <c r="F889" s="51">
        <v>10</v>
      </c>
      <c r="G889" s="88"/>
    </row>
    <row r="890" spans="2:7" s="19" customFormat="1">
      <c r="B890" s="21"/>
      <c r="C890" s="60" t="s">
        <v>1373</v>
      </c>
      <c r="D890" s="49" t="s">
        <v>1374</v>
      </c>
      <c r="E890" s="50" t="s">
        <v>844</v>
      </c>
      <c r="F890" s="51">
        <v>10</v>
      </c>
      <c r="G890" s="88"/>
    </row>
    <row r="891" spans="2:7" s="19" customFormat="1">
      <c r="B891" s="21"/>
      <c r="C891" s="60" t="s">
        <v>1375</v>
      </c>
      <c r="D891" s="49" t="s">
        <v>1376</v>
      </c>
      <c r="E891" s="50" t="s">
        <v>844</v>
      </c>
      <c r="F891" s="51">
        <v>10</v>
      </c>
      <c r="G891" s="88"/>
    </row>
    <row r="892" spans="2:7" s="19" customFormat="1">
      <c r="B892" s="21"/>
      <c r="C892" s="46" t="s">
        <v>1377</v>
      </c>
      <c r="D892" s="47" t="s">
        <v>1378</v>
      </c>
      <c r="E892" s="50" t="s">
        <v>844</v>
      </c>
      <c r="F892" s="51">
        <v>10</v>
      </c>
      <c r="G892" s="89"/>
    </row>
    <row r="893" spans="2:7" s="19" customFormat="1">
      <c r="B893" s="21"/>
      <c r="C893" s="81">
        <v>9783757303983</v>
      </c>
      <c r="D893" s="47" t="s">
        <v>1379</v>
      </c>
      <c r="E893" s="50" t="s">
        <v>844</v>
      </c>
      <c r="F893" s="51">
        <v>10</v>
      </c>
      <c r="G893" s="89"/>
    </row>
    <row r="894" spans="2:7" s="19" customFormat="1">
      <c r="B894" s="24"/>
      <c r="C894" s="81">
        <v>9783757303990</v>
      </c>
      <c r="D894" s="47" t="s">
        <v>1380</v>
      </c>
      <c r="E894" s="50" t="s">
        <v>844</v>
      </c>
      <c r="F894" s="51">
        <v>10</v>
      </c>
      <c r="G894" s="89"/>
    </row>
    <row r="895" spans="2:7" s="19" customFormat="1">
      <c r="C895" s="81">
        <v>9783757304003</v>
      </c>
      <c r="D895" s="119" t="s">
        <v>1381</v>
      </c>
      <c r="E895" s="50" t="s">
        <v>844</v>
      </c>
      <c r="F895" s="44">
        <v>10</v>
      </c>
      <c r="G895" s="89"/>
    </row>
    <row r="896" spans="2:7" s="19" customFormat="1">
      <c r="B896" s="24"/>
      <c r="C896" s="81">
        <v>9783757306182</v>
      </c>
      <c r="D896" s="119" t="s">
        <v>1382</v>
      </c>
      <c r="E896" s="50" t="s">
        <v>844</v>
      </c>
      <c r="F896" s="44">
        <v>10</v>
      </c>
      <c r="G896" s="89"/>
    </row>
    <row r="897" spans="2:7" s="19" customFormat="1">
      <c r="B897" s="24"/>
      <c r="C897" s="81">
        <v>9783757306199</v>
      </c>
      <c r="D897" s="119" t="s">
        <v>1383</v>
      </c>
      <c r="E897" s="50" t="s">
        <v>844</v>
      </c>
      <c r="F897" s="44">
        <v>10</v>
      </c>
      <c r="G897" s="89"/>
    </row>
    <row r="898" spans="2:7">
      <c r="B898" s="18"/>
      <c r="C898" s="41"/>
      <c r="D898" s="42"/>
      <c r="E898" s="43"/>
    </row>
    <row r="899" spans="2:7">
      <c r="B899" s="10"/>
      <c r="C899" s="41">
        <v>9783964330727</v>
      </c>
      <c r="D899" s="42" t="s">
        <v>1384</v>
      </c>
      <c r="E899" s="43" t="s">
        <v>298</v>
      </c>
      <c r="F899" s="28">
        <v>10</v>
      </c>
    </row>
    <row r="900" spans="2:7">
      <c r="B900" s="10"/>
      <c r="C900" s="41" t="s">
        <v>1385</v>
      </c>
      <c r="D900" s="42" t="s">
        <v>1386</v>
      </c>
      <c r="E900" s="43" t="s">
        <v>298</v>
      </c>
      <c r="F900" s="28">
        <v>10</v>
      </c>
    </row>
    <row r="901" spans="2:7">
      <c r="B901" s="9"/>
      <c r="C901" s="41" t="s">
        <v>1387</v>
      </c>
      <c r="D901" s="42" t="s">
        <v>1388</v>
      </c>
      <c r="E901" s="43" t="s">
        <v>298</v>
      </c>
      <c r="F901" s="28">
        <v>10</v>
      </c>
    </row>
    <row r="902" spans="2:7">
      <c r="B902" s="9"/>
      <c r="C902" s="41" t="s">
        <v>1389</v>
      </c>
      <c r="D902" s="42" t="s">
        <v>1390</v>
      </c>
      <c r="E902" s="43" t="s">
        <v>298</v>
      </c>
      <c r="F902" s="28">
        <v>10</v>
      </c>
    </row>
    <row r="903" spans="2:7">
      <c r="B903" s="9"/>
      <c r="C903" s="41" t="s">
        <v>1391</v>
      </c>
      <c r="D903" s="42" t="s">
        <v>1392</v>
      </c>
      <c r="E903" s="43" t="s">
        <v>298</v>
      </c>
      <c r="F903" s="28">
        <v>10</v>
      </c>
    </row>
    <row r="904" spans="2:7">
      <c r="B904" s="9"/>
      <c r="C904" s="41" t="s">
        <v>1393</v>
      </c>
      <c r="D904" s="42" t="s">
        <v>1394</v>
      </c>
      <c r="E904" s="43" t="s">
        <v>298</v>
      </c>
      <c r="F904" s="28">
        <v>10</v>
      </c>
    </row>
    <row r="905" spans="2:7">
      <c r="B905" s="9"/>
      <c r="C905" s="41" t="s">
        <v>1395</v>
      </c>
      <c r="D905" s="42" t="s">
        <v>1396</v>
      </c>
      <c r="E905" s="43" t="s">
        <v>298</v>
      </c>
      <c r="F905" s="28">
        <v>10</v>
      </c>
    </row>
    <row r="906" spans="2:7">
      <c r="B906" s="9"/>
      <c r="C906" s="41" t="s">
        <v>1397</v>
      </c>
      <c r="D906" s="42" t="s">
        <v>1398</v>
      </c>
      <c r="E906" s="43" t="s">
        <v>298</v>
      </c>
      <c r="F906" s="28">
        <v>10</v>
      </c>
    </row>
    <row r="907" spans="2:7">
      <c r="B907" s="9"/>
      <c r="C907" s="41" t="s">
        <v>1399</v>
      </c>
      <c r="D907" s="42" t="s">
        <v>1400</v>
      </c>
      <c r="E907" s="43" t="s">
        <v>298</v>
      </c>
      <c r="F907" s="28">
        <v>10</v>
      </c>
    </row>
    <row r="908" spans="2:7">
      <c r="B908" s="9"/>
      <c r="C908" s="41" t="s">
        <v>1401</v>
      </c>
      <c r="D908" s="42" t="s">
        <v>1402</v>
      </c>
      <c r="E908" s="43" t="s">
        <v>298</v>
      </c>
      <c r="F908" s="28">
        <v>10</v>
      </c>
    </row>
    <row r="909" spans="2:7">
      <c r="B909" s="9"/>
      <c r="C909" s="41" t="s">
        <v>1403</v>
      </c>
      <c r="D909" s="42" t="s">
        <v>1404</v>
      </c>
      <c r="E909" s="43" t="s">
        <v>298</v>
      </c>
      <c r="F909" s="28">
        <v>10</v>
      </c>
    </row>
    <row r="910" spans="2:7">
      <c r="B910" s="9"/>
      <c r="C910" s="41" t="s">
        <v>1405</v>
      </c>
      <c r="D910" s="42" t="s">
        <v>1406</v>
      </c>
      <c r="E910" s="43" t="s">
        <v>298</v>
      </c>
      <c r="F910" s="28">
        <v>10</v>
      </c>
    </row>
    <row r="911" spans="2:7">
      <c r="B911" s="9"/>
      <c r="C911" s="45" t="s">
        <v>1407</v>
      </c>
      <c r="D911" s="46" t="s">
        <v>1408</v>
      </c>
      <c r="E911" s="43" t="s">
        <v>298</v>
      </c>
      <c r="F911" s="28">
        <v>10</v>
      </c>
    </row>
    <row r="912" spans="2:7">
      <c r="B912" s="9"/>
      <c r="C912" s="26">
        <v>9783964338457</v>
      </c>
      <c r="D912" s="47" t="s">
        <v>1409</v>
      </c>
      <c r="E912" s="43" t="s">
        <v>298</v>
      </c>
      <c r="F912" s="28">
        <v>12</v>
      </c>
    </row>
    <row r="913" spans="2:7">
      <c r="B913" s="9"/>
      <c r="C913" s="46" t="s">
        <v>1410</v>
      </c>
      <c r="D913" s="47" t="s">
        <v>1411</v>
      </c>
      <c r="E913" s="43" t="s">
        <v>298</v>
      </c>
      <c r="F913" s="28">
        <v>12</v>
      </c>
    </row>
    <row r="914" spans="2:7" s="19" customFormat="1">
      <c r="B914" s="21"/>
      <c r="C914" s="60" t="s">
        <v>1412</v>
      </c>
      <c r="D914" s="49" t="s">
        <v>1413</v>
      </c>
      <c r="E914" s="50" t="s">
        <v>298</v>
      </c>
      <c r="F914" s="51">
        <v>12</v>
      </c>
      <c r="G914" s="88"/>
    </row>
    <row r="915" spans="2:7" s="19" customFormat="1">
      <c r="B915" s="21"/>
      <c r="C915" s="81">
        <v>9783757305550</v>
      </c>
      <c r="D915" s="47" t="s">
        <v>1414</v>
      </c>
      <c r="E915" s="50" t="s">
        <v>298</v>
      </c>
      <c r="F915" s="51">
        <v>12</v>
      </c>
      <c r="G915" s="88"/>
    </row>
    <row r="916" spans="2:7" s="19" customFormat="1">
      <c r="B916" s="21"/>
      <c r="C916" s="109">
        <v>9783757306205</v>
      </c>
      <c r="D916" s="119" t="s">
        <v>1415</v>
      </c>
      <c r="E916" s="50" t="s">
        <v>298</v>
      </c>
      <c r="F916" s="44">
        <v>12</v>
      </c>
      <c r="G916" s="88"/>
    </row>
    <row r="917" spans="2:7">
      <c r="B917" s="11"/>
      <c r="C917" s="83"/>
      <c r="D917" s="70"/>
      <c r="E917" s="70"/>
      <c r="F917" s="71"/>
    </row>
    <row r="918" spans="2:7">
      <c r="B918" s="18"/>
      <c r="C918" s="46" t="s">
        <v>1416</v>
      </c>
      <c r="D918" s="47" t="s">
        <v>1417</v>
      </c>
      <c r="E918" s="43" t="s">
        <v>88</v>
      </c>
      <c r="F918" s="51">
        <v>18</v>
      </c>
      <c r="G918" s="89"/>
    </row>
    <row r="919" spans="2:7">
      <c r="B919" s="11"/>
      <c r="C919" s="81">
        <v>9783757304881</v>
      </c>
      <c r="D919" s="47" t="s">
        <v>1418</v>
      </c>
      <c r="E919" s="43" t="s">
        <v>88</v>
      </c>
      <c r="F919" s="51">
        <v>18</v>
      </c>
      <c r="G919" s="89"/>
    </row>
    <row r="920" spans="2:7">
      <c r="B920" s="11"/>
      <c r="C920" s="81">
        <v>9783757304898</v>
      </c>
      <c r="D920" s="47" t="s">
        <v>1419</v>
      </c>
      <c r="E920" s="43" t="s">
        <v>88</v>
      </c>
      <c r="F920" s="51">
        <v>18</v>
      </c>
      <c r="G920" s="89"/>
    </row>
    <row r="921" spans="2:7">
      <c r="B921" s="11"/>
      <c r="C921" s="81">
        <v>9783757304904</v>
      </c>
      <c r="D921" s="47" t="s">
        <v>1420</v>
      </c>
      <c r="E921" s="43" t="s">
        <v>88</v>
      </c>
      <c r="F921" s="51">
        <v>18</v>
      </c>
      <c r="G921" s="89"/>
    </row>
    <row r="922" spans="2:7">
      <c r="B922" s="11"/>
      <c r="C922" s="109">
        <v>9783757304911</v>
      </c>
      <c r="D922" s="119" t="s">
        <v>1421</v>
      </c>
      <c r="E922" s="43" t="s">
        <v>88</v>
      </c>
      <c r="F922" s="44">
        <v>18</v>
      </c>
      <c r="G922" s="89"/>
    </row>
    <row r="923" spans="2:7">
      <c r="B923" s="9"/>
      <c r="C923" s="109">
        <v>9783757304928</v>
      </c>
      <c r="D923" s="119" t="s">
        <v>1422</v>
      </c>
      <c r="E923" s="43" t="s">
        <v>88</v>
      </c>
      <c r="F923" s="44">
        <v>18</v>
      </c>
      <c r="G923" s="89"/>
    </row>
    <row r="924" spans="2:7">
      <c r="B924" s="9"/>
      <c r="C924" s="109">
        <v>9783757304935</v>
      </c>
      <c r="D924" s="119" t="s">
        <v>1423</v>
      </c>
      <c r="E924" s="43" t="s">
        <v>88</v>
      </c>
      <c r="F924" s="44">
        <v>18</v>
      </c>
      <c r="G924" s="89"/>
    </row>
    <row r="925" spans="2:7">
      <c r="B925" s="18"/>
      <c r="C925" s="83"/>
      <c r="D925" s="70"/>
      <c r="E925" s="70"/>
      <c r="F925" s="71"/>
    </row>
    <row r="926" spans="2:7" s="19" customFormat="1">
      <c r="B926" s="23"/>
      <c r="C926" s="60" t="s">
        <v>1424</v>
      </c>
      <c r="D926" s="49" t="s">
        <v>1425</v>
      </c>
      <c r="E926" s="50" t="s">
        <v>88</v>
      </c>
      <c r="F926" s="51">
        <v>10</v>
      </c>
      <c r="G926" s="88"/>
    </row>
    <row r="927" spans="2:7" s="19" customFormat="1">
      <c r="B927" s="21"/>
      <c r="C927" s="60" t="s">
        <v>1426</v>
      </c>
      <c r="D927" s="49" t="s">
        <v>1427</v>
      </c>
      <c r="E927" s="50" t="s">
        <v>88</v>
      </c>
      <c r="F927" s="51">
        <v>10</v>
      </c>
      <c r="G927" s="88"/>
    </row>
    <row r="928" spans="2:7" s="19" customFormat="1">
      <c r="B928" s="21"/>
      <c r="C928" s="60" t="s">
        <v>1428</v>
      </c>
      <c r="D928" s="49" t="s">
        <v>1429</v>
      </c>
      <c r="E928" s="50" t="s">
        <v>88</v>
      </c>
      <c r="F928" s="51">
        <v>10</v>
      </c>
      <c r="G928" s="88"/>
    </row>
    <row r="929" spans="2:7" s="19" customFormat="1">
      <c r="B929" s="21"/>
      <c r="C929" s="60" t="s">
        <v>1430</v>
      </c>
      <c r="D929" s="49" t="s">
        <v>1431</v>
      </c>
      <c r="E929" s="50" t="s">
        <v>88</v>
      </c>
      <c r="F929" s="51">
        <v>10</v>
      </c>
      <c r="G929" s="88"/>
    </row>
    <row r="930" spans="2:7" s="19" customFormat="1">
      <c r="B930" s="21"/>
      <c r="C930" s="60" t="s">
        <v>1432</v>
      </c>
      <c r="D930" s="49" t="s">
        <v>1433</v>
      </c>
      <c r="E930" s="50" t="s">
        <v>88</v>
      </c>
      <c r="F930" s="51">
        <v>10</v>
      </c>
      <c r="G930" s="88"/>
    </row>
    <row r="931" spans="2:7" s="19" customFormat="1">
      <c r="B931" s="21"/>
      <c r="C931" s="46" t="s">
        <v>1434</v>
      </c>
      <c r="D931" s="47" t="s">
        <v>1435</v>
      </c>
      <c r="E931" s="50" t="s">
        <v>88</v>
      </c>
      <c r="F931" s="51">
        <v>10</v>
      </c>
      <c r="G931" s="89"/>
    </row>
    <row r="932" spans="2:7" s="19" customFormat="1">
      <c r="B932" s="21"/>
      <c r="C932" s="46" t="s">
        <v>1436</v>
      </c>
      <c r="D932" s="47" t="s">
        <v>1437</v>
      </c>
      <c r="E932" s="50" t="s">
        <v>88</v>
      </c>
      <c r="F932" s="51">
        <v>10</v>
      </c>
      <c r="G932" s="89"/>
    </row>
    <row r="933" spans="2:7" s="19" customFormat="1">
      <c r="B933" s="21"/>
      <c r="C933" s="46" t="s">
        <v>1438</v>
      </c>
      <c r="D933" s="47" t="s">
        <v>1439</v>
      </c>
      <c r="E933" s="50" t="s">
        <v>88</v>
      </c>
      <c r="F933" s="51">
        <v>10</v>
      </c>
      <c r="G933" s="89"/>
    </row>
    <row r="934" spans="2:7" s="19" customFormat="1">
      <c r="B934" s="21"/>
      <c r="C934" s="81">
        <v>9783757304409</v>
      </c>
      <c r="D934" s="47" t="s">
        <v>1440</v>
      </c>
      <c r="E934" s="50" t="s">
        <v>88</v>
      </c>
      <c r="F934" s="51">
        <v>10</v>
      </c>
      <c r="G934" s="89"/>
    </row>
    <row r="935" spans="2:7" s="19" customFormat="1">
      <c r="B935" s="21"/>
      <c r="C935" s="109">
        <v>9783757304416</v>
      </c>
      <c r="D935" s="119" t="s">
        <v>1441</v>
      </c>
      <c r="E935" s="50" t="s">
        <v>88</v>
      </c>
      <c r="F935" s="44">
        <v>10</v>
      </c>
      <c r="G935" s="89"/>
    </row>
    <row r="936" spans="2:7" s="19" customFormat="1">
      <c r="B936" s="21"/>
      <c r="C936" s="109">
        <v>9783757304423</v>
      </c>
      <c r="D936" s="119" t="s">
        <v>1442</v>
      </c>
      <c r="E936" s="50" t="s">
        <v>88</v>
      </c>
      <c r="F936" s="44">
        <v>10</v>
      </c>
      <c r="G936" s="89"/>
    </row>
    <row r="937" spans="2:7" s="19" customFormat="1">
      <c r="B937" s="21"/>
      <c r="C937" s="109">
        <v>9783757304430</v>
      </c>
      <c r="D937" s="119" t="s">
        <v>1443</v>
      </c>
      <c r="E937" s="50" t="s">
        <v>88</v>
      </c>
      <c r="F937" s="44">
        <v>10</v>
      </c>
      <c r="G937" s="89"/>
    </row>
    <row r="938" spans="2:7" s="19" customFormat="1">
      <c r="B938" s="21"/>
      <c r="C938" s="109"/>
      <c r="D938" s="119"/>
      <c r="E938" s="50"/>
      <c r="F938" s="44"/>
      <c r="G938" s="89"/>
    </row>
    <row r="939" spans="2:7" s="19" customFormat="1">
      <c r="B939" s="22"/>
      <c r="C939" s="109">
        <v>9783757307271</v>
      </c>
      <c r="D939" s="113" t="s">
        <v>1444</v>
      </c>
      <c r="E939" s="50" t="s">
        <v>88</v>
      </c>
      <c r="F939" s="44">
        <v>10</v>
      </c>
      <c r="G939" s="89"/>
    </row>
    <row r="940" spans="2:7" s="19" customFormat="1">
      <c r="B940" s="24"/>
      <c r="C940" s="109">
        <v>9783757307288</v>
      </c>
      <c r="D940" s="119" t="s">
        <v>1445</v>
      </c>
      <c r="E940" s="50" t="s">
        <v>88</v>
      </c>
      <c r="F940" s="44">
        <v>10</v>
      </c>
      <c r="G940" s="89"/>
    </row>
    <row r="941" spans="2:7">
      <c r="B941" s="23"/>
    </row>
    <row r="942" spans="2:7">
      <c r="B942" s="10"/>
      <c r="C942" s="26">
        <v>9783964331496</v>
      </c>
      <c r="D942" s="46" t="s">
        <v>1446</v>
      </c>
      <c r="E942" s="43" t="s">
        <v>298</v>
      </c>
      <c r="F942" s="28">
        <v>28</v>
      </c>
    </row>
    <row r="943" spans="2:7">
      <c r="B943" s="9"/>
      <c r="C943" s="26">
        <v>9783964331502</v>
      </c>
      <c r="D943" s="46" t="s">
        <v>1447</v>
      </c>
      <c r="E943" s="43" t="s">
        <v>298</v>
      </c>
      <c r="F943" s="28">
        <v>28</v>
      </c>
    </row>
    <row r="944" spans="2:7">
      <c r="B944" s="11"/>
      <c r="D944" s="46"/>
      <c r="E944" s="43"/>
    </row>
    <row r="945" spans="2:8">
      <c r="B945" s="10"/>
      <c r="C945" s="45" t="s">
        <v>1448</v>
      </c>
      <c r="D945" s="46" t="s">
        <v>1449</v>
      </c>
      <c r="E945" s="43" t="s">
        <v>84</v>
      </c>
      <c r="F945" s="56">
        <v>8.99</v>
      </c>
    </row>
    <row r="946" spans="2:8">
      <c r="B946" s="9"/>
      <c r="C946" s="26">
        <v>9783964338525</v>
      </c>
      <c r="D946" s="47" t="s">
        <v>1450</v>
      </c>
      <c r="E946" s="43" t="s">
        <v>84</v>
      </c>
      <c r="F946" s="56">
        <v>8.99</v>
      </c>
    </row>
    <row r="947" spans="2:8">
      <c r="B947" s="9"/>
      <c r="C947" s="26">
        <v>9783964338532</v>
      </c>
      <c r="D947" s="47" t="s">
        <v>1451</v>
      </c>
      <c r="E947" s="43" t="s">
        <v>84</v>
      </c>
      <c r="F947" s="56">
        <v>8.99</v>
      </c>
    </row>
    <row r="948" spans="2:8">
      <c r="B948" s="9"/>
      <c r="C948" s="26">
        <v>9783964338549</v>
      </c>
      <c r="D948" s="47" t="s">
        <v>1452</v>
      </c>
      <c r="E948" s="43" t="s">
        <v>84</v>
      </c>
      <c r="F948" s="56">
        <v>8.99</v>
      </c>
    </row>
    <row r="949" spans="2:8">
      <c r="B949" s="9"/>
      <c r="C949" s="46" t="s">
        <v>1453</v>
      </c>
      <c r="D949" s="47" t="s">
        <v>1454</v>
      </c>
      <c r="E949" s="43" t="s">
        <v>84</v>
      </c>
      <c r="F949" s="56">
        <v>8.99</v>
      </c>
    </row>
    <row r="950" spans="2:8">
      <c r="B950" s="9"/>
      <c r="C950" s="46" t="s">
        <v>1455</v>
      </c>
      <c r="D950" s="47" t="s">
        <v>1456</v>
      </c>
      <c r="E950" s="43" t="s">
        <v>84</v>
      </c>
      <c r="F950" s="56">
        <v>8.99</v>
      </c>
    </row>
    <row r="951" spans="2:8">
      <c r="B951" s="9"/>
      <c r="C951" s="46" t="s">
        <v>1457</v>
      </c>
      <c r="D951" s="47" t="s">
        <v>1458</v>
      </c>
      <c r="E951" s="43" t="s">
        <v>84</v>
      </c>
      <c r="F951" s="56">
        <v>8.99</v>
      </c>
    </row>
    <row r="952" spans="2:8" s="19" customFormat="1">
      <c r="B952" s="21"/>
      <c r="C952" s="60" t="s">
        <v>1459</v>
      </c>
      <c r="D952" s="47" t="s">
        <v>1460</v>
      </c>
      <c r="E952" s="50" t="s">
        <v>84</v>
      </c>
      <c r="F952" s="63">
        <v>8.99</v>
      </c>
      <c r="G952" s="88"/>
    </row>
    <row r="953" spans="2:8" s="19" customFormat="1">
      <c r="B953" s="21"/>
      <c r="C953" s="60" t="s">
        <v>1461</v>
      </c>
      <c r="D953" s="47" t="s">
        <v>1462</v>
      </c>
      <c r="E953" s="50" t="s">
        <v>84</v>
      </c>
      <c r="F953" s="63">
        <v>8.99</v>
      </c>
      <c r="G953" s="88"/>
    </row>
    <row r="954" spans="2:8" s="19" customFormat="1">
      <c r="B954" s="21"/>
      <c r="C954" s="60" t="s">
        <v>1463</v>
      </c>
      <c r="D954" s="47" t="s">
        <v>1464</v>
      </c>
      <c r="E954" s="50" t="s">
        <v>84</v>
      </c>
      <c r="F954" s="63">
        <v>8.99</v>
      </c>
      <c r="G954" s="88"/>
    </row>
    <row r="955" spans="2:8" s="19" customFormat="1">
      <c r="B955" s="21"/>
      <c r="C955" s="46" t="s">
        <v>1465</v>
      </c>
      <c r="D955" s="47" t="s">
        <v>1466</v>
      </c>
      <c r="E955" s="50" t="s">
        <v>84</v>
      </c>
      <c r="F955" s="63">
        <v>8.99</v>
      </c>
      <c r="G955" s="89"/>
    </row>
    <row r="956" spans="2:8" s="19" customFormat="1">
      <c r="B956" s="21"/>
      <c r="C956" s="46" t="s">
        <v>1467</v>
      </c>
      <c r="D956" s="47" t="s">
        <v>1468</v>
      </c>
      <c r="E956" s="50" t="s">
        <v>84</v>
      </c>
      <c r="F956" s="63">
        <v>8.99</v>
      </c>
      <c r="G956" s="89"/>
    </row>
    <row r="957" spans="2:8" s="19" customFormat="1">
      <c r="B957" s="21"/>
      <c r="C957" s="46" t="s">
        <v>1469</v>
      </c>
      <c r="D957" s="47" t="s">
        <v>1470</v>
      </c>
      <c r="E957" s="50" t="s">
        <v>84</v>
      </c>
      <c r="F957" s="63">
        <v>8.99</v>
      </c>
      <c r="G957" s="89"/>
    </row>
    <row r="958" spans="2:8" s="19" customFormat="1">
      <c r="B958" s="21"/>
      <c r="C958" s="81">
        <v>9783757304034</v>
      </c>
      <c r="D958" s="47" t="s">
        <v>1471</v>
      </c>
      <c r="E958" s="50" t="s">
        <v>84</v>
      </c>
      <c r="F958" s="51">
        <v>10</v>
      </c>
      <c r="G958" s="89"/>
    </row>
    <row r="959" spans="2:8" s="19" customFormat="1">
      <c r="B959" s="21"/>
      <c r="C959" s="81">
        <v>9783757304041</v>
      </c>
      <c r="D959" s="47" t="s">
        <v>1472</v>
      </c>
      <c r="E959" s="50" t="s">
        <v>84</v>
      </c>
      <c r="F959" s="51">
        <v>10</v>
      </c>
      <c r="G959" s="89"/>
    </row>
    <row r="960" spans="2:8" s="19" customFormat="1" ht="19.5">
      <c r="B960" s="21"/>
      <c r="C960" s="81">
        <v>9783757304058</v>
      </c>
      <c r="D960" s="119" t="s">
        <v>1473</v>
      </c>
      <c r="E960" s="50" t="s">
        <v>84</v>
      </c>
      <c r="F960" s="44">
        <v>10</v>
      </c>
      <c r="G960" s="89"/>
      <c r="H960" s="125"/>
    </row>
    <row r="961" spans="2:8" s="19" customFormat="1">
      <c r="B961" s="21"/>
      <c r="C961" s="81">
        <v>9783757304065</v>
      </c>
      <c r="D961" s="119" t="s">
        <v>1474</v>
      </c>
      <c r="E961" s="50" t="s">
        <v>84</v>
      </c>
      <c r="F961" s="44">
        <v>10</v>
      </c>
      <c r="G961" s="89"/>
      <c r="H961"/>
    </row>
    <row r="962" spans="2:8" s="19" customFormat="1">
      <c r="B962" s="21"/>
      <c r="C962" s="81">
        <v>9783757306151</v>
      </c>
      <c r="D962" s="119" t="s">
        <v>1475</v>
      </c>
      <c r="E962" s="50" t="s">
        <v>84</v>
      </c>
      <c r="F962" s="44">
        <v>10</v>
      </c>
      <c r="G962" s="89"/>
      <c r="H962"/>
    </row>
    <row r="963" spans="2:8">
      <c r="B963" s="11"/>
      <c r="D963" s="47"/>
      <c r="E963" s="48"/>
    </row>
    <row r="964" spans="2:8">
      <c r="B964" s="10"/>
      <c r="C964" s="41" t="s">
        <v>1476</v>
      </c>
      <c r="D964" s="42" t="s">
        <v>1477</v>
      </c>
      <c r="E964" s="43" t="s">
        <v>257</v>
      </c>
      <c r="F964" s="56">
        <v>8.99</v>
      </c>
    </row>
    <row r="965" spans="2:8">
      <c r="B965" s="9"/>
      <c r="C965" s="45" t="s">
        <v>1478</v>
      </c>
      <c r="D965" s="46" t="s">
        <v>1479</v>
      </c>
      <c r="E965" s="43" t="s">
        <v>257</v>
      </c>
      <c r="F965" s="56">
        <v>8.99</v>
      </c>
      <c r="H965" s="126"/>
    </row>
    <row r="966" spans="2:8">
      <c r="B966" s="9"/>
      <c r="C966" s="26">
        <v>9783964337863</v>
      </c>
      <c r="D966" s="47" t="s">
        <v>1480</v>
      </c>
      <c r="E966" s="43" t="s">
        <v>257</v>
      </c>
      <c r="F966" s="56">
        <v>8.99</v>
      </c>
    </row>
    <row r="967" spans="2:8">
      <c r="B967" s="9"/>
      <c r="C967" s="26">
        <v>9783964337870</v>
      </c>
      <c r="D967" s="47" t="s">
        <v>1481</v>
      </c>
      <c r="E967" s="43" t="s">
        <v>257</v>
      </c>
      <c r="F967" s="56">
        <v>8.99</v>
      </c>
    </row>
    <row r="968" spans="2:8">
      <c r="B968" s="9"/>
      <c r="C968" s="26">
        <v>9783964337887</v>
      </c>
      <c r="D968" s="47" t="s">
        <v>1482</v>
      </c>
      <c r="E968" s="43" t="s">
        <v>257</v>
      </c>
      <c r="F968" s="56">
        <v>8.99</v>
      </c>
    </row>
    <row r="969" spans="2:8">
      <c r="B969" s="9"/>
      <c r="C969" s="46" t="s">
        <v>1483</v>
      </c>
      <c r="D969" s="47" t="s">
        <v>1484</v>
      </c>
      <c r="E969" s="43" t="s">
        <v>257</v>
      </c>
      <c r="F969" s="56">
        <v>8.99</v>
      </c>
    </row>
    <row r="970" spans="2:8">
      <c r="B970" s="9"/>
      <c r="C970" s="46" t="s">
        <v>1485</v>
      </c>
      <c r="D970" s="47" t="s">
        <v>1486</v>
      </c>
      <c r="E970" s="43" t="s">
        <v>257</v>
      </c>
      <c r="F970" s="56">
        <v>8.99</v>
      </c>
    </row>
    <row r="971" spans="2:8">
      <c r="B971" s="9"/>
      <c r="C971" s="46" t="s">
        <v>1487</v>
      </c>
      <c r="D971" s="47" t="s">
        <v>1488</v>
      </c>
      <c r="E971" s="43" t="s">
        <v>257</v>
      </c>
      <c r="F971" s="56">
        <v>8.99</v>
      </c>
    </row>
    <row r="972" spans="2:8" s="19" customFormat="1">
      <c r="B972" s="21"/>
      <c r="C972" s="60" t="s">
        <v>1489</v>
      </c>
      <c r="D972" s="47" t="s">
        <v>1490</v>
      </c>
      <c r="E972" s="50" t="s">
        <v>257</v>
      </c>
      <c r="F972" s="63">
        <v>8.99</v>
      </c>
      <c r="G972" s="88"/>
    </row>
    <row r="973" spans="2:8" s="19" customFormat="1">
      <c r="B973" s="21"/>
      <c r="C973" s="60" t="s">
        <v>1491</v>
      </c>
      <c r="D973" s="47" t="s">
        <v>1492</v>
      </c>
      <c r="E973" s="50" t="s">
        <v>257</v>
      </c>
      <c r="F973" s="63">
        <v>8.99</v>
      </c>
      <c r="G973" s="88"/>
    </row>
    <row r="974" spans="2:8" s="19" customFormat="1">
      <c r="B974" s="21"/>
      <c r="C974" s="60" t="s">
        <v>1493</v>
      </c>
      <c r="D974" s="47" t="s">
        <v>1494</v>
      </c>
      <c r="E974" s="50" t="s">
        <v>257</v>
      </c>
      <c r="F974" s="63">
        <v>8.99</v>
      </c>
      <c r="G974" s="88"/>
    </row>
    <row r="975" spans="2:8" s="19" customFormat="1">
      <c r="B975" s="21"/>
      <c r="C975" s="46" t="s">
        <v>1495</v>
      </c>
      <c r="D975" s="47" t="s">
        <v>1496</v>
      </c>
      <c r="E975" s="50" t="s">
        <v>257</v>
      </c>
      <c r="F975" s="63">
        <v>8.99</v>
      </c>
      <c r="G975" s="89"/>
    </row>
    <row r="976" spans="2:8" s="19" customFormat="1">
      <c r="B976" s="21"/>
      <c r="C976" s="46" t="s">
        <v>1497</v>
      </c>
      <c r="D976" s="47" t="s">
        <v>1498</v>
      </c>
      <c r="E976" s="50" t="s">
        <v>257</v>
      </c>
      <c r="F976" s="63">
        <v>8.99</v>
      </c>
      <c r="G976" s="89"/>
    </row>
    <row r="977" spans="2:7" s="19" customFormat="1">
      <c r="B977" s="21"/>
      <c r="C977" s="46" t="s">
        <v>1499</v>
      </c>
      <c r="D977" s="47" t="s">
        <v>1500</v>
      </c>
      <c r="E977" s="50" t="s">
        <v>257</v>
      </c>
      <c r="F977" s="63">
        <v>8.99</v>
      </c>
      <c r="G977" s="89"/>
    </row>
    <row r="978" spans="2:7" s="19" customFormat="1">
      <c r="B978" s="21"/>
      <c r="C978" s="81">
        <v>9783757304546</v>
      </c>
      <c r="D978" s="47" t="s">
        <v>1501</v>
      </c>
      <c r="E978" s="50" t="s">
        <v>257</v>
      </c>
      <c r="F978" s="63">
        <v>8.99</v>
      </c>
      <c r="G978" s="89"/>
    </row>
    <row r="979" spans="2:7" s="19" customFormat="1">
      <c r="B979" s="21"/>
      <c r="C979" s="81">
        <v>9783757304553</v>
      </c>
      <c r="D979" s="47" t="s">
        <v>1502</v>
      </c>
      <c r="E979" s="50" t="s">
        <v>257</v>
      </c>
      <c r="F979" s="63">
        <v>8.99</v>
      </c>
      <c r="G979" s="89"/>
    </row>
    <row r="980" spans="2:7" s="19" customFormat="1">
      <c r="B980" s="21"/>
      <c r="C980" s="81">
        <v>9783757304560</v>
      </c>
      <c r="D980" s="47" t="s">
        <v>1503</v>
      </c>
      <c r="E980" s="50" t="s">
        <v>257</v>
      </c>
      <c r="F980" s="63">
        <v>8.99</v>
      </c>
      <c r="G980" s="89"/>
    </row>
    <row r="981" spans="2:7" s="19" customFormat="1">
      <c r="B981" s="21"/>
      <c r="C981" s="109">
        <v>9783757304577</v>
      </c>
      <c r="D981" s="119" t="s">
        <v>1504</v>
      </c>
      <c r="E981" s="50" t="s">
        <v>257</v>
      </c>
      <c r="F981" s="121">
        <v>8.99</v>
      </c>
      <c r="G981" s="89"/>
    </row>
    <row r="982" spans="2:7" s="19" customFormat="1">
      <c r="B982" s="21"/>
      <c r="C982" s="109">
        <v>9783757304584</v>
      </c>
      <c r="D982" s="119" t="s">
        <v>1505</v>
      </c>
      <c r="E982" s="50" t="s">
        <v>257</v>
      </c>
      <c r="F982" s="121">
        <v>8.99</v>
      </c>
      <c r="G982" s="89"/>
    </row>
    <row r="983" spans="2:7" s="19" customFormat="1">
      <c r="B983" s="21"/>
      <c r="C983" s="109">
        <v>9783757304591</v>
      </c>
      <c r="D983" s="119" t="s">
        <v>1506</v>
      </c>
      <c r="E983" s="50" t="s">
        <v>257</v>
      </c>
      <c r="F983" s="121">
        <v>8.99</v>
      </c>
      <c r="G983" s="89"/>
    </row>
    <row r="984" spans="2:7">
      <c r="B984" s="11"/>
      <c r="D984" s="47"/>
      <c r="E984" s="48"/>
    </row>
    <row r="985" spans="2:7">
      <c r="B985" s="10"/>
      <c r="C985" s="41" t="s">
        <v>1507</v>
      </c>
      <c r="D985" s="42" t="s">
        <v>1508</v>
      </c>
      <c r="E985" s="43" t="s">
        <v>194</v>
      </c>
      <c r="F985" s="56">
        <v>7.99</v>
      </c>
    </row>
    <row r="986" spans="2:7">
      <c r="B986" s="9"/>
      <c r="C986" s="41" t="s">
        <v>1509</v>
      </c>
      <c r="D986" s="42" t="s">
        <v>1510</v>
      </c>
      <c r="E986" s="43" t="s">
        <v>194</v>
      </c>
      <c r="F986" s="56">
        <v>7.99</v>
      </c>
    </row>
    <row r="987" spans="2:7">
      <c r="B987" s="9"/>
      <c r="C987" s="41" t="s">
        <v>1511</v>
      </c>
      <c r="D987" s="42" t="s">
        <v>1512</v>
      </c>
      <c r="E987" s="43" t="s">
        <v>194</v>
      </c>
      <c r="F987" s="56">
        <v>7.99</v>
      </c>
    </row>
    <row r="988" spans="2:7">
      <c r="B988" s="9"/>
      <c r="C988" s="41" t="s">
        <v>1513</v>
      </c>
      <c r="D988" s="42" t="s">
        <v>1514</v>
      </c>
      <c r="E988" s="43" t="s">
        <v>194</v>
      </c>
      <c r="F988" s="56">
        <v>7.99</v>
      </c>
    </row>
    <row r="989" spans="2:7">
      <c r="B989" s="9"/>
      <c r="C989" s="41" t="s">
        <v>1515</v>
      </c>
      <c r="D989" s="42" t="s">
        <v>1516</v>
      </c>
      <c r="E989" s="43" t="s">
        <v>194</v>
      </c>
      <c r="F989" s="56">
        <v>7.99</v>
      </c>
    </row>
    <row r="990" spans="2:7">
      <c r="B990" s="9"/>
      <c r="C990" s="41" t="s">
        <v>1517</v>
      </c>
      <c r="D990" s="42" t="s">
        <v>1518</v>
      </c>
      <c r="E990" s="43" t="s">
        <v>194</v>
      </c>
      <c r="F990" s="56">
        <v>7.99</v>
      </c>
    </row>
    <row r="991" spans="2:7">
      <c r="B991" s="9"/>
      <c r="C991" s="41" t="s">
        <v>1519</v>
      </c>
      <c r="D991" s="42" t="s">
        <v>1520</v>
      </c>
      <c r="E991" s="43" t="s">
        <v>194</v>
      </c>
      <c r="F991" s="56">
        <v>7.99</v>
      </c>
    </row>
    <row r="992" spans="2:7">
      <c r="B992" s="9"/>
      <c r="C992" s="41" t="s">
        <v>1521</v>
      </c>
      <c r="D992" s="42" t="s">
        <v>1522</v>
      </c>
      <c r="E992" s="43" t="s">
        <v>194</v>
      </c>
      <c r="F992" s="56">
        <v>7.99</v>
      </c>
    </row>
    <row r="993" spans="2:7">
      <c r="B993" s="9"/>
      <c r="C993" s="41" t="s">
        <v>1523</v>
      </c>
      <c r="D993" s="42" t="s">
        <v>1524</v>
      </c>
      <c r="E993" s="43" t="s">
        <v>194</v>
      </c>
      <c r="F993" s="56">
        <v>7.99</v>
      </c>
    </row>
    <row r="994" spans="2:7">
      <c r="B994" s="9"/>
      <c r="C994" s="41" t="s">
        <v>1525</v>
      </c>
      <c r="D994" s="42" t="s">
        <v>1526</v>
      </c>
      <c r="E994" s="43" t="s">
        <v>194</v>
      </c>
      <c r="F994" s="56">
        <v>7.99</v>
      </c>
    </row>
    <row r="995" spans="2:7">
      <c r="B995" s="9"/>
      <c r="C995" s="41" t="s">
        <v>1527</v>
      </c>
      <c r="D995" s="42" t="s">
        <v>1528</v>
      </c>
      <c r="E995" s="43" t="s">
        <v>194</v>
      </c>
      <c r="F995" s="56">
        <v>7.99</v>
      </c>
    </row>
    <row r="996" spans="2:7">
      <c r="B996" s="9"/>
      <c r="C996" s="41" t="s">
        <v>1529</v>
      </c>
      <c r="D996" s="42" t="s">
        <v>1530</v>
      </c>
      <c r="E996" s="43" t="s">
        <v>194</v>
      </c>
      <c r="F996" s="56">
        <v>7.99</v>
      </c>
    </row>
    <row r="997" spans="2:7">
      <c r="B997" s="9"/>
      <c r="C997" s="41" t="s">
        <v>1531</v>
      </c>
      <c r="D997" s="42" t="s">
        <v>1532</v>
      </c>
      <c r="E997" s="43" t="s">
        <v>194</v>
      </c>
      <c r="F997" s="56">
        <v>7.99</v>
      </c>
    </row>
    <row r="998" spans="2:7">
      <c r="B998" s="9"/>
      <c r="C998" s="26">
        <v>9783964339706</v>
      </c>
      <c r="D998" s="47" t="s">
        <v>1533</v>
      </c>
      <c r="E998" s="43" t="s">
        <v>194</v>
      </c>
      <c r="F998" s="56">
        <v>8.99</v>
      </c>
    </row>
    <row r="999" spans="2:7" s="19" customFormat="1">
      <c r="B999" s="21"/>
      <c r="C999" s="60" t="s">
        <v>1534</v>
      </c>
      <c r="D999" s="49" t="s">
        <v>1535</v>
      </c>
      <c r="E999" s="50" t="s">
        <v>194</v>
      </c>
      <c r="F999" s="63">
        <v>8.99</v>
      </c>
      <c r="G999" s="88"/>
    </row>
    <row r="1000" spans="2:7">
      <c r="B1000" s="11"/>
      <c r="C1000" s="41"/>
      <c r="D1000" s="42"/>
      <c r="E1000" s="43"/>
    </row>
    <row r="1001" spans="2:7">
      <c r="B1001" s="10"/>
      <c r="C1001" s="41" t="s">
        <v>1536</v>
      </c>
      <c r="D1001" s="42" t="s">
        <v>1537</v>
      </c>
      <c r="E1001" s="43" t="s">
        <v>84</v>
      </c>
      <c r="F1001" s="28">
        <v>14</v>
      </c>
    </row>
    <row r="1002" spans="2:7">
      <c r="B1002" s="9"/>
      <c r="C1002" s="41" t="s">
        <v>1538</v>
      </c>
      <c r="D1002" s="42" t="s">
        <v>1539</v>
      </c>
      <c r="E1002" s="43" t="s">
        <v>84</v>
      </c>
      <c r="F1002" s="28">
        <v>14</v>
      </c>
    </row>
    <row r="1003" spans="2:7">
      <c r="B1003" s="9"/>
      <c r="C1003" s="41" t="s">
        <v>1540</v>
      </c>
      <c r="D1003" s="42" t="s">
        <v>1541</v>
      </c>
      <c r="E1003" s="43" t="s">
        <v>84</v>
      </c>
      <c r="F1003" s="28">
        <v>14</v>
      </c>
    </row>
    <row r="1004" spans="2:7">
      <c r="B1004" s="11"/>
      <c r="C1004" s="41"/>
      <c r="D1004" s="42"/>
      <c r="E1004" s="43"/>
    </row>
    <row r="1005" spans="2:7">
      <c r="B1005" s="10"/>
      <c r="C1005" s="41" t="s">
        <v>1542</v>
      </c>
      <c r="D1005" s="42" t="s">
        <v>1543</v>
      </c>
      <c r="E1005" s="43" t="s">
        <v>298</v>
      </c>
      <c r="F1005" s="28">
        <v>10</v>
      </c>
    </row>
    <row r="1006" spans="2:7">
      <c r="B1006" s="9"/>
      <c r="C1006" s="41" t="s">
        <v>1544</v>
      </c>
      <c r="D1006" s="42" t="s">
        <v>1545</v>
      </c>
      <c r="E1006" s="43" t="s">
        <v>298</v>
      </c>
      <c r="F1006" s="28">
        <v>10</v>
      </c>
    </row>
    <row r="1007" spans="2:7">
      <c r="B1007" s="9"/>
      <c r="C1007" s="41" t="s">
        <v>1546</v>
      </c>
      <c r="D1007" s="42" t="s">
        <v>1547</v>
      </c>
      <c r="E1007" s="43" t="s">
        <v>298</v>
      </c>
      <c r="F1007" s="28">
        <v>10</v>
      </c>
    </row>
    <row r="1008" spans="2:7">
      <c r="B1008" s="9"/>
      <c r="C1008" s="41" t="s">
        <v>1548</v>
      </c>
      <c r="D1008" s="42" t="s">
        <v>1549</v>
      </c>
      <c r="E1008" s="43" t="s">
        <v>298</v>
      </c>
      <c r="F1008" s="28">
        <v>10</v>
      </c>
    </row>
    <row r="1009" spans="2:6">
      <c r="B1009" s="9"/>
      <c r="C1009" s="41" t="s">
        <v>1550</v>
      </c>
      <c r="D1009" s="42" t="s">
        <v>1551</v>
      </c>
      <c r="E1009" s="43" t="s">
        <v>298</v>
      </c>
      <c r="F1009" s="28">
        <v>10</v>
      </c>
    </row>
    <row r="1010" spans="2:6">
      <c r="B1010" s="9"/>
      <c r="C1010" s="41" t="s">
        <v>1552</v>
      </c>
      <c r="D1010" s="42" t="s">
        <v>1553</v>
      </c>
      <c r="E1010" s="43" t="s">
        <v>298</v>
      </c>
      <c r="F1010" s="28">
        <v>10</v>
      </c>
    </row>
    <row r="1011" spans="2:6">
      <c r="B1011" s="11"/>
      <c r="C1011" s="41"/>
      <c r="D1011" s="42"/>
      <c r="E1011" s="43"/>
    </row>
    <row r="1012" spans="2:6">
      <c r="B1012" s="10"/>
      <c r="C1012" s="46" t="s">
        <v>1554</v>
      </c>
      <c r="D1012" s="47" t="s">
        <v>1555</v>
      </c>
      <c r="E1012" s="43" t="s">
        <v>59</v>
      </c>
      <c r="F1012" s="28">
        <v>14</v>
      </c>
    </row>
    <row r="1013" spans="2:6">
      <c r="B1013" s="11"/>
      <c r="C1013" s="41"/>
      <c r="D1013" s="42"/>
      <c r="E1013" s="43"/>
    </row>
    <row r="1014" spans="2:6">
      <c r="B1014" s="10"/>
      <c r="C1014" s="41" t="s">
        <v>1556</v>
      </c>
      <c r="D1014" s="42" t="s">
        <v>1557</v>
      </c>
      <c r="E1014" s="43" t="s">
        <v>59</v>
      </c>
      <c r="F1014" s="28">
        <v>10</v>
      </c>
    </row>
    <row r="1015" spans="2:6">
      <c r="B1015" s="9"/>
      <c r="C1015" s="41" t="s">
        <v>1558</v>
      </c>
      <c r="D1015" s="42" t="s">
        <v>1559</v>
      </c>
      <c r="E1015" s="43" t="s">
        <v>59</v>
      </c>
      <c r="F1015" s="28">
        <v>10</v>
      </c>
    </row>
    <row r="1016" spans="2:6">
      <c r="B1016" s="11"/>
      <c r="C1016" s="41"/>
      <c r="D1016" s="42"/>
      <c r="E1016" s="43"/>
    </row>
    <row r="1017" spans="2:6">
      <c r="B1017" s="10"/>
      <c r="C1017" s="41" t="s">
        <v>1560</v>
      </c>
      <c r="D1017" s="42" t="s">
        <v>1561</v>
      </c>
      <c r="E1017" s="43" t="s">
        <v>675</v>
      </c>
      <c r="F1017" s="28">
        <v>10</v>
      </c>
    </row>
    <row r="1018" spans="2:6">
      <c r="B1018" s="9"/>
      <c r="C1018" s="41" t="s">
        <v>1562</v>
      </c>
      <c r="D1018" s="42" t="s">
        <v>1563</v>
      </c>
      <c r="E1018" s="43" t="s">
        <v>675</v>
      </c>
      <c r="F1018" s="28">
        <v>10</v>
      </c>
    </row>
    <row r="1019" spans="2:6">
      <c r="B1019" s="11"/>
      <c r="C1019" s="41"/>
      <c r="D1019" s="42"/>
      <c r="E1019" s="43"/>
    </row>
    <row r="1020" spans="2:6">
      <c r="B1020" s="10"/>
      <c r="C1020" s="41" t="s">
        <v>1564</v>
      </c>
      <c r="D1020" s="42" t="s">
        <v>1565</v>
      </c>
      <c r="E1020" s="43" t="s">
        <v>84</v>
      </c>
      <c r="F1020" s="56">
        <v>7.99</v>
      </c>
    </row>
    <row r="1021" spans="2:6">
      <c r="B1021" s="9"/>
      <c r="C1021" s="41" t="s">
        <v>1566</v>
      </c>
      <c r="D1021" s="42" t="s">
        <v>1567</v>
      </c>
      <c r="E1021" s="43" t="s">
        <v>84</v>
      </c>
      <c r="F1021" s="56">
        <v>7.99</v>
      </c>
    </row>
    <row r="1022" spans="2:6">
      <c r="B1022" s="9"/>
      <c r="C1022" s="41" t="s">
        <v>1568</v>
      </c>
      <c r="D1022" s="42" t="s">
        <v>1569</v>
      </c>
      <c r="E1022" s="43" t="s">
        <v>84</v>
      </c>
      <c r="F1022" s="56">
        <v>7.99</v>
      </c>
    </row>
    <row r="1023" spans="2:6">
      <c r="B1023" s="9"/>
      <c r="C1023" s="41">
        <v>9783964334053</v>
      </c>
      <c r="D1023" s="42" t="s">
        <v>1570</v>
      </c>
      <c r="E1023" s="43" t="s">
        <v>84</v>
      </c>
      <c r="F1023" s="56">
        <v>7.99</v>
      </c>
    </row>
    <row r="1024" spans="2:6">
      <c r="B1024" s="9"/>
      <c r="C1024" s="41" t="s">
        <v>1571</v>
      </c>
      <c r="D1024" s="42" t="s">
        <v>1572</v>
      </c>
      <c r="E1024" s="43" t="s">
        <v>84</v>
      </c>
      <c r="F1024" s="56">
        <v>7.99</v>
      </c>
    </row>
    <row r="1025" spans="2:7">
      <c r="B1025" s="9"/>
      <c r="C1025" s="41" t="s">
        <v>1573</v>
      </c>
      <c r="D1025" s="42" t="s">
        <v>1574</v>
      </c>
      <c r="E1025" s="43" t="s">
        <v>84</v>
      </c>
      <c r="F1025" s="56">
        <v>8.99</v>
      </c>
    </row>
    <row r="1026" spans="2:7">
      <c r="B1026" s="9"/>
      <c r="C1026" s="41" t="s">
        <v>1575</v>
      </c>
      <c r="D1026" s="42" t="s">
        <v>1576</v>
      </c>
      <c r="E1026" s="43" t="s">
        <v>84</v>
      </c>
      <c r="F1026" s="56">
        <v>8.99</v>
      </c>
    </row>
    <row r="1027" spans="2:7">
      <c r="B1027" s="9"/>
      <c r="C1027" s="26">
        <v>9783964338488</v>
      </c>
      <c r="D1027" s="47" t="s">
        <v>1577</v>
      </c>
      <c r="E1027" s="43" t="s">
        <v>84</v>
      </c>
      <c r="F1027" s="56">
        <v>8.99</v>
      </c>
    </row>
    <row r="1028" spans="2:7">
      <c r="B1028" s="9"/>
      <c r="C1028" s="46" t="s">
        <v>1578</v>
      </c>
      <c r="D1028" s="47" t="s">
        <v>1579</v>
      </c>
      <c r="E1028" s="43" t="s">
        <v>84</v>
      </c>
      <c r="F1028" s="56">
        <v>8.99</v>
      </c>
    </row>
    <row r="1029" spans="2:7" s="19" customFormat="1">
      <c r="B1029" s="21"/>
      <c r="C1029" s="60" t="s">
        <v>1580</v>
      </c>
      <c r="D1029" s="49" t="s">
        <v>1581</v>
      </c>
      <c r="E1029" s="43" t="s">
        <v>84</v>
      </c>
      <c r="F1029" s="63">
        <v>8.99</v>
      </c>
      <c r="G1029" s="88"/>
    </row>
    <row r="1030" spans="2:7" s="19" customFormat="1">
      <c r="B1030" s="21"/>
      <c r="C1030" s="46" t="s">
        <v>1582</v>
      </c>
      <c r="D1030" s="47" t="s">
        <v>1583</v>
      </c>
      <c r="E1030" s="43" t="s">
        <v>84</v>
      </c>
      <c r="F1030" s="63">
        <v>8.99</v>
      </c>
      <c r="G1030" s="89"/>
    </row>
    <row r="1031" spans="2:7" s="19" customFormat="1">
      <c r="B1031" s="21"/>
      <c r="C1031" s="81">
        <v>9783757306878</v>
      </c>
      <c r="D1031" s="47" t="s">
        <v>1584</v>
      </c>
      <c r="E1031" s="43" t="s">
        <v>84</v>
      </c>
      <c r="F1031" s="28">
        <v>12</v>
      </c>
      <c r="G1031" s="89"/>
    </row>
    <row r="1032" spans="2:7" s="19" customFormat="1">
      <c r="B1032" s="21"/>
      <c r="C1032" s="109">
        <v>9783757307226</v>
      </c>
      <c r="D1032" s="119" t="s">
        <v>1585</v>
      </c>
      <c r="E1032" s="43" t="s">
        <v>84</v>
      </c>
      <c r="F1032" s="44">
        <v>12</v>
      </c>
      <c r="G1032" s="89"/>
    </row>
    <row r="1033" spans="2:7">
      <c r="B1033" s="11"/>
      <c r="C1033" s="84"/>
      <c r="D1033" s="72"/>
      <c r="E1033" s="72"/>
      <c r="F1033" s="73"/>
    </row>
    <row r="1034" spans="2:7" s="19" customFormat="1">
      <c r="B1034" s="23"/>
      <c r="C1034" s="60" t="s">
        <v>1586</v>
      </c>
      <c r="D1034" s="49" t="s">
        <v>1587</v>
      </c>
      <c r="E1034" s="50" t="s">
        <v>298</v>
      </c>
      <c r="F1034" s="51">
        <v>10</v>
      </c>
      <c r="G1034" s="88"/>
    </row>
    <row r="1035" spans="2:7" s="19" customFormat="1">
      <c r="B1035" s="21"/>
      <c r="C1035" s="60" t="s">
        <v>1588</v>
      </c>
      <c r="D1035" s="49" t="s">
        <v>1589</v>
      </c>
      <c r="E1035" s="50" t="s">
        <v>298</v>
      </c>
      <c r="F1035" s="51">
        <v>10</v>
      </c>
      <c r="G1035" s="88"/>
    </row>
    <row r="1036" spans="2:7" s="19" customFormat="1">
      <c r="B1036" s="21"/>
      <c r="C1036" s="109">
        <v>9783757307455</v>
      </c>
      <c r="D1036" s="119" t="s">
        <v>1590</v>
      </c>
      <c r="E1036" s="50" t="s">
        <v>298</v>
      </c>
      <c r="F1036" s="44">
        <v>10</v>
      </c>
      <c r="G1036" s="88"/>
    </row>
    <row r="1037" spans="2:7">
      <c r="B1037" s="11"/>
      <c r="D1037" s="47"/>
      <c r="E1037" s="48"/>
    </row>
    <row r="1038" spans="2:7">
      <c r="B1038" s="10"/>
      <c r="C1038" s="41" t="s">
        <v>1591</v>
      </c>
      <c r="D1038" s="42" t="s">
        <v>1592</v>
      </c>
      <c r="E1038" s="43" t="s">
        <v>257</v>
      </c>
      <c r="F1038" s="56">
        <v>7.99</v>
      </c>
    </row>
    <row r="1039" spans="2:7">
      <c r="B1039" s="9"/>
      <c r="C1039" s="41" t="s">
        <v>1593</v>
      </c>
      <c r="D1039" s="42" t="s">
        <v>1594</v>
      </c>
      <c r="E1039" s="43" t="s">
        <v>257</v>
      </c>
      <c r="F1039" s="56">
        <v>7.99</v>
      </c>
    </row>
    <row r="1040" spans="2:7">
      <c r="B1040" s="9"/>
      <c r="C1040" s="41" t="s">
        <v>1595</v>
      </c>
      <c r="D1040" s="42" t="s">
        <v>1596</v>
      </c>
      <c r="E1040" s="43" t="s">
        <v>257</v>
      </c>
      <c r="F1040" s="56">
        <v>7.99</v>
      </c>
    </row>
    <row r="1041" spans="2:6">
      <c r="B1041" s="9"/>
      <c r="C1041" s="41" t="s">
        <v>1597</v>
      </c>
      <c r="D1041" s="42" t="s">
        <v>1598</v>
      </c>
      <c r="E1041" s="43" t="s">
        <v>257</v>
      </c>
      <c r="F1041" s="56">
        <v>7.99</v>
      </c>
    </row>
    <row r="1042" spans="2:6">
      <c r="B1042" s="9"/>
      <c r="C1042" s="41" t="s">
        <v>1599</v>
      </c>
      <c r="D1042" s="42" t="s">
        <v>1600</v>
      </c>
      <c r="E1042" s="43" t="s">
        <v>257</v>
      </c>
      <c r="F1042" s="56">
        <v>7.99</v>
      </c>
    </row>
    <row r="1043" spans="2:6">
      <c r="B1043" s="9"/>
      <c r="C1043" s="41" t="s">
        <v>1601</v>
      </c>
      <c r="D1043" s="42" t="s">
        <v>1602</v>
      </c>
      <c r="E1043" s="43" t="s">
        <v>257</v>
      </c>
      <c r="F1043" s="56">
        <v>7.99</v>
      </c>
    </row>
    <row r="1044" spans="2:6">
      <c r="B1044" s="9"/>
      <c r="C1044" s="41" t="s">
        <v>1603</v>
      </c>
      <c r="D1044" s="42" t="s">
        <v>1604</v>
      </c>
      <c r="E1044" s="43" t="s">
        <v>257</v>
      </c>
      <c r="F1044" s="56">
        <v>7.99</v>
      </c>
    </row>
    <row r="1045" spans="2:6">
      <c r="B1045" s="9"/>
      <c r="C1045" s="41" t="s">
        <v>1605</v>
      </c>
      <c r="D1045" s="42" t="s">
        <v>1606</v>
      </c>
      <c r="E1045" s="43" t="s">
        <v>257</v>
      </c>
      <c r="F1045" s="56">
        <v>7.99</v>
      </c>
    </row>
    <row r="1046" spans="2:6">
      <c r="B1046" s="9"/>
      <c r="C1046" s="41" t="s">
        <v>1607</v>
      </c>
      <c r="D1046" s="42" t="s">
        <v>1608</v>
      </c>
      <c r="E1046" s="43" t="s">
        <v>257</v>
      </c>
      <c r="F1046" s="56">
        <v>7.99</v>
      </c>
    </row>
    <row r="1047" spans="2:6">
      <c r="B1047" s="9"/>
      <c r="C1047" s="41" t="s">
        <v>1609</v>
      </c>
      <c r="D1047" s="42" t="s">
        <v>1610</v>
      </c>
      <c r="E1047" s="43" t="s">
        <v>257</v>
      </c>
      <c r="F1047" s="56">
        <v>7.99</v>
      </c>
    </row>
    <row r="1048" spans="2:6">
      <c r="B1048" s="9"/>
      <c r="C1048" s="41" t="s">
        <v>1611</v>
      </c>
      <c r="D1048" s="42" t="s">
        <v>1612</v>
      </c>
      <c r="E1048" s="43" t="s">
        <v>257</v>
      </c>
      <c r="F1048" s="56">
        <v>8.99</v>
      </c>
    </row>
    <row r="1049" spans="2:6">
      <c r="B1049" s="9"/>
      <c r="C1049" s="41" t="s">
        <v>1613</v>
      </c>
      <c r="D1049" s="42" t="s">
        <v>1614</v>
      </c>
      <c r="E1049" s="43" t="s">
        <v>257</v>
      </c>
      <c r="F1049" s="56">
        <v>8.99</v>
      </c>
    </row>
    <row r="1050" spans="2:6">
      <c r="B1050" s="9"/>
      <c r="C1050" s="41" t="s">
        <v>1615</v>
      </c>
      <c r="D1050" s="42" t="s">
        <v>1616</v>
      </c>
      <c r="E1050" s="43" t="s">
        <v>257</v>
      </c>
      <c r="F1050" s="56">
        <v>8.99</v>
      </c>
    </row>
    <row r="1051" spans="2:6">
      <c r="B1051" s="9"/>
      <c r="C1051" s="45" t="s">
        <v>1617</v>
      </c>
      <c r="D1051" s="46" t="s">
        <v>1618</v>
      </c>
      <c r="E1051" s="43" t="s">
        <v>257</v>
      </c>
      <c r="F1051" s="56">
        <v>8.99</v>
      </c>
    </row>
    <row r="1052" spans="2:6">
      <c r="B1052" s="9"/>
      <c r="C1052" s="26">
        <v>9783964336491</v>
      </c>
      <c r="D1052" s="47" t="s">
        <v>1619</v>
      </c>
      <c r="E1052" s="43" t="s">
        <v>257</v>
      </c>
      <c r="F1052" s="56">
        <v>8.99</v>
      </c>
    </row>
    <row r="1053" spans="2:6">
      <c r="B1053" s="9"/>
      <c r="C1053" s="26">
        <v>9783964336507</v>
      </c>
      <c r="D1053" s="47" t="s">
        <v>1620</v>
      </c>
      <c r="E1053" s="43" t="s">
        <v>257</v>
      </c>
      <c r="F1053" s="56">
        <v>8.99</v>
      </c>
    </row>
    <row r="1054" spans="2:6">
      <c r="B1054" s="9"/>
      <c r="C1054" s="26">
        <v>9783964336514</v>
      </c>
      <c r="D1054" s="47" t="s">
        <v>1621</v>
      </c>
      <c r="E1054" s="43" t="s">
        <v>257</v>
      </c>
      <c r="F1054" s="56">
        <v>8.99</v>
      </c>
    </row>
    <row r="1055" spans="2:6">
      <c r="B1055" s="9"/>
      <c r="C1055" s="46" t="s">
        <v>1622</v>
      </c>
      <c r="D1055" s="47" t="s">
        <v>1623</v>
      </c>
      <c r="E1055" s="43" t="s">
        <v>257</v>
      </c>
      <c r="F1055" s="56">
        <v>8.99</v>
      </c>
    </row>
    <row r="1056" spans="2:6">
      <c r="B1056" s="9"/>
      <c r="C1056" s="46" t="s">
        <v>1624</v>
      </c>
      <c r="D1056" s="47" t="s">
        <v>1625</v>
      </c>
      <c r="E1056" s="43" t="s">
        <v>257</v>
      </c>
      <c r="F1056" s="56">
        <v>8.99</v>
      </c>
    </row>
    <row r="1057" spans="2:7">
      <c r="B1057" s="9"/>
      <c r="C1057" s="46" t="s">
        <v>1626</v>
      </c>
      <c r="D1057" s="47" t="s">
        <v>1627</v>
      </c>
      <c r="E1057" s="43" t="s">
        <v>257</v>
      </c>
      <c r="F1057" s="56">
        <v>8.99</v>
      </c>
    </row>
    <row r="1058" spans="2:7" s="19" customFormat="1">
      <c r="B1058" s="21"/>
      <c r="C1058" s="60" t="s">
        <v>1628</v>
      </c>
      <c r="D1058" s="47" t="s">
        <v>1629</v>
      </c>
      <c r="E1058" s="50" t="s">
        <v>257</v>
      </c>
      <c r="F1058" s="63">
        <v>8.99</v>
      </c>
      <c r="G1058" s="88"/>
    </row>
    <row r="1059" spans="2:7" s="19" customFormat="1">
      <c r="B1059" s="21"/>
      <c r="C1059" s="60" t="s">
        <v>1630</v>
      </c>
      <c r="D1059" s="47" t="s">
        <v>1631</v>
      </c>
      <c r="E1059" s="50" t="s">
        <v>257</v>
      </c>
      <c r="F1059" s="63">
        <v>8.99</v>
      </c>
      <c r="G1059" s="88"/>
    </row>
    <row r="1060" spans="2:7" s="19" customFormat="1">
      <c r="B1060" s="21"/>
      <c r="C1060" s="60" t="s">
        <v>1632</v>
      </c>
      <c r="D1060" s="47" t="s">
        <v>1633</v>
      </c>
      <c r="E1060" s="50" t="s">
        <v>257</v>
      </c>
      <c r="F1060" s="63">
        <v>8.99</v>
      </c>
      <c r="G1060" s="88"/>
    </row>
    <row r="1061" spans="2:7" s="19" customFormat="1">
      <c r="B1061" s="21"/>
      <c r="C1061" s="46" t="s">
        <v>1634</v>
      </c>
      <c r="D1061" s="47" t="s">
        <v>1635</v>
      </c>
      <c r="E1061" s="50" t="s">
        <v>257</v>
      </c>
      <c r="F1061" s="63">
        <v>8.99</v>
      </c>
      <c r="G1061" s="89"/>
    </row>
    <row r="1062" spans="2:7" s="19" customFormat="1">
      <c r="B1062" s="21"/>
      <c r="C1062" s="46" t="s">
        <v>1636</v>
      </c>
      <c r="D1062" s="47" t="s">
        <v>1637</v>
      </c>
      <c r="E1062" s="50" t="s">
        <v>257</v>
      </c>
      <c r="F1062" s="63">
        <v>8.99</v>
      </c>
      <c r="G1062" s="89"/>
    </row>
    <row r="1063" spans="2:7" s="19" customFormat="1">
      <c r="B1063" s="21"/>
      <c r="C1063" s="46" t="s">
        <v>1638</v>
      </c>
      <c r="D1063" s="47" t="s">
        <v>1639</v>
      </c>
      <c r="E1063" s="50" t="s">
        <v>257</v>
      </c>
      <c r="F1063" s="63">
        <v>8.99</v>
      </c>
      <c r="G1063" s="89"/>
    </row>
    <row r="1064" spans="2:7" s="19" customFormat="1">
      <c r="B1064" s="21"/>
      <c r="C1064" s="109">
        <v>9783757304669</v>
      </c>
      <c r="D1064" s="119" t="s">
        <v>1640</v>
      </c>
      <c r="E1064" s="50" t="s">
        <v>257</v>
      </c>
      <c r="F1064" s="44">
        <v>10</v>
      </c>
      <c r="G1064" s="89"/>
    </row>
    <row r="1065" spans="2:7" s="19" customFormat="1">
      <c r="B1065" s="21"/>
      <c r="C1065" s="109">
        <v>9783757306076</v>
      </c>
      <c r="D1065" s="119" t="s">
        <v>1641</v>
      </c>
      <c r="E1065" s="50" t="s">
        <v>257</v>
      </c>
      <c r="F1065" s="44">
        <v>10</v>
      </c>
      <c r="G1065" s="89"/>
    </row>
    <row r="1066" spans="2:7" s="19" customFormat="1">
      <c r="B1066" s="21"/>
      <c r="C1066" s="109">
        <v>9783757306083</v>
      </c>
      <c r="D1066" s="119" t="s">
        <v>1642</v>
      </c>
      <c r="E1066" s="50" t="s">
        <v>257</v>
      </c>
      <c r="F1066" s="44">
        <v>10</v>
      </c>
      <c r="G1066" s="89"/>
    </row>
    <row r="1067" spans="2:7">
      <c r="B1067" s="11"/>
      <c r="C1067" s="41"/>
      <c r="D1067" s="42"/>
      <c r="E1067" s="43"/>
    </row>
    <row r="1068" spans="2:7">
      <c r="B1068" s="10"/>
      <c r="C1068" s="109">
        <v>9783757307356</v>
      </c>
      <c r="D1068" s="113" t="s">
        <v>1643</v>
      </c>
      <c r="E1068" s="50" t="s">
        <v>298</v>
      </c>
      <c r="F1068" s="44">
        <v>10</v>
      </c>
    </row>
    <row r="1069" spans="2:7">
      <c r="B1069" s="9"/>
      <c r="C1069" s="109">
        <v>9783757307363</v>
      </c>
      <c r="D1069" s="119" t="s">
        <v>1644</v>
      </c>
      <c r="E1069" s="50" t="s">
        <v>298</v>
      </c>
      <c r="F1069" s="44">
        <v>10</v>
      </c>
    </row>
    <row r="1070" spans="2:7">
      <c r="B1070" s="18"/>
      <c r="C1070" s="41"/>
      <c r="D1070" s="42"/>
      <c r="E1070" s="43"/>
    </row>
    <row r="1071" spans="2:7">
      <c r="B1071" s="10"/>
      <c r="C1071" s="41" t="s">
        <v>1645</v>
      </c>
      <c r="D1071" s="42" t="s">
        <v>1646</v>
      </c>
      <c r="E1071" s="43" t="s">
        <v>88</v>
      </c>
      <c r="F1071" s="28">
        <v>10</v>
      </c>
    </row>
    <row r="1072" spans="2:7">
      <c r="B1072" s="9"/>
      <c r="C1072" s="41" t="s">
        <v>1647</v>
      </c>
      <c r="D1072" s="42" t="s">
        <v>1648</v>
      </c>
      <c r="E1072" s="43" t="s">
        <v>88</v>
      </c>
      <c r="F1072" s="28">
        <v>10</v>
      </c>
    </row>
    <row r="1073" spans="2:7">
      <c r="B1073" s="9"/>
      <c r="C1073" s="41" t="s">
        <v>1649</v>
      </c>
      <c r="D1073" s="42" t="s">
        <v>1650</v>
      </c>
      <c r="E1073" s="43" t="s">
        <v>88</v>
      </c>
      <c r="F1073" s="28">
        <v>10</v>
      </c>
    </row>
    <row r="1074" spans="2:7">
      <c r="B1074" s="9"/>
      <c r="C1074" s="41" t="s">
        <v>1651</v>
      </c>
      <c r="D1074" s="42" t="s">
        <v>1652</v>
      </c>
      <c r="E1074" s="43" t="s">
        <v>88</v>
      </c>
      <c r="F1074" s="28">
        <v>10</v>
      </c>
    </row>
    <row r="1075" spans="2:7">
      <c r="B1075" s="11"/>
      <c r="C1075" s="41"/>
      <c r="D1075" s="42"/>
      <c r="E1075" s="43"/>
    </row>
    <row r="1076" spans="2:7">
      <c r="B1076" s="10"/>
      <c r="C1076" s="41" t="s">
        <v>1653</v>
      </c>
      <c r="D1076" s="42" t="s">
        <v>1654</v>
      </c>
      <c r="E1076" s="43" t="s">
        <v>59</v>
      </c>
      <c r="F1076" s="28">
        <v>10</v>
      </c>
    </row>
    <row r="1077" spans="2:7">
      <c r="B1077" s="9"/>
      <c r="C1077" s="41" t="s">
        <v>1655</v>
      </c>
      <c r="D1077" s="42" t="s">
        <v>1656</v>
      </c>
      <c r="E1077" s="43" t="s">
        <v>59</v>
      </c>
      <c r="F1077" s="28">
        <v>10</v>
      </c>
    </row>
    <row r="1078" spans="2:7">
      <c r="B1078" s="11"/>
      <c r="C1078" s="41"/>
      <c r="D1078" s="42"/>
      <c r="E1078" s="43"/>
    </row>
    <row r="1079" spans="2:7">
      <c r="B1079" s="10"/>
      <c r="C1079" s="46" t="s">
        <v>1657</v>
      </c>
      <c r="D1079" s="47" t="s">
        <v>1658</v>
      </c>
      <c r="E1079" s="43" t="s">
        <v>59</v>
      </c>
      <c r="F1079" s="28">
        <v>10</v>
      </c>
    </row>
    <row r="1080" spans="2:7">
      <c r="B1080" s="9"/>
      <c r="C1080" s="46" t="s">
        <v>1659</v>
      </c>
      <c r="D1080" s="47" t="s">
        <v>1660</v>
      </c>
      <c r="E1080" s="43" t="s">
        <v>59</v>
      </c>
      <c r="F1080" s="28">
        <v>14</v>
      </c>
    </row>
    <row r="1081" spans="2:7">
      <c r="B1081" s="11"/>
      <c r="C1081" s="46" t="s">
        <v>1661</v>
      </c>
      <c r="D1081" s="47" t="s">
        <v>1662</v>
      </c>
      <c r="E1081" s="43" t="s">
        <v>59</v>
      </c>
      <c r="F1081" s="28">
        <v>10</v>
      </c>
      <c r="G1081" s="89"/>
    </row>
    <row r="1082" spans="2:7">
      <c r="B1082" s="11"/>
      <c r="C1082" s="46" t="s">
        <v>1663</v>
      </c>
      <c r="D1082" s="47" t="s">
        <v>1664</v>
      </c>
      <c r="E1082" s="43" t="s">
        <v>59</v>
      </c>
      <c r="F1082" s="74" t="s">
        <v>1665</v>
      </c>
      <c r="G1082" s="89"/>
    </row>
    <row r="1083" spans="2:7">
      <c r="B1083" s="11"/>
      <c r="C1083" s="41"/>
      <c r="D1083" s="42"/>
      <c r="E1083" s="43"/>
    </row>
    <row r="1084" spans="2:7">
      <c r="B1084" s="10"/>
      <c r="C1084" s="41" t="s">
        <v>1666</v>
      </c>
      <c r="D1084" s="42" t="s">
        <v>1667</v>
      </c>
      <c r="E1084" s="43" t="s">
        <v>59</v>
      </c>
      <c r="F1084" s="28">
        <v>10</v>
      </c>
    </row>
    <row r="1085" spans="2:7">
      <c r="B1085" s="9"/>
      <c r="C1085" s="41" t="s">
        <v>1668</v>
      </c>
      <c r="D1085" s="42" t="s">
        <v>1669</v>
      </c>
      <c r="E1085" s="43" t="s">
        <v>59</v>
      </c>
      <c r="F1085" s="28">
        <v>12</v>
      </c>
    </row>
    <row r="1086" spans="2:7">
      <c r="B1086" s="9"/>
      <c r="C1086" s="41" t="s">
        <v>1670</v>
      </c>
      <c r="D1086" s="42" t="s">
        <v>1671</v>
      </c>
      <c r="E1086" s="43" t="s">
        <v>59</v>
      </c>
      <c r="F1086" s="28">
        <v>12</v>
      </c>
    </row>
    <row r="1087" spans="2:7">
      <c r="B1087" s="9"/>
      <c r="C1087" s="41" t="s">
        <v>1672</v>
      </c>
      <c r="D1087" s="42" t="s">
        <v>1673</v>
      </c>
      <c r="E1087" s="43" t="s">
        <v>59</v>
      </c>
      <c r="F1087" s="28">
        <v>12</v>
      </c>
    </row>
    <row r="1088" spans="2:7">
      <c r="B1088" s="9"/>
      <c r="C1088" s="41" t="s">
        <v>1674</v>
      </c>
      <c r="D1088" s="42" t="s">
        <v>1675</v>
      </c>
      <c r="E1088" s="43" t="s">
        <v>59</v>
      </c>
      <c r="F1088" s="28">
        <v>12</v>
      </c>
    </row>
    <row r="1089" spans="1:7">
      <c r="B1089" s="9"/>
      <c r="C1089" s="41" t="s">
        <v>1676</v>
      </c>
      <c r="D1089" s="42" t="s">
        <v>1677</v>
      </c>
      <c r="E1089" s="43" t="s">
        <v>59</v>
      </c>
      <c r="F1089" s="28">
        <v>12</v>
      </c>
    </row>
    <row r="1090" spans="1:7">
      <c r="B1090" s="9"/>
      <c r="C1090" s="41" t="s">
        <v>1678</v>
      </c>
      <c r="D1090" s="42" t="s">
        <v>1679</v>
      </c>
      <c r="E1090" s="43" t="s">
        <v>59</v>
      </c>
      <c r="F1090" s="28">
        <v>12</v>
      </c>
    </row>
    <row r="1091" spans="1:7">
      <c r="B1091" s="9"/>
      <c r="C1091" s="46" t="s">
        <v>1680</v>
      </c>
      <c r="D1091" s="47" t="s">
        <v>1681</v>
      </c>
      <c r="E1091" s="43" t="s">
        <v>59</v>
      </c>
      <c r="F1091" s="28">
        <v>12</v>
      </c>
    </row>
    <row r="1092" spans="1:7">
      <c r="A1092" s="95"/>
      <c r="B1092" s="11"/>
      <c r="C1092" s="81">
        <v>9783757306236</v>
      </c>
      <c r="D1092" s="47" t="s">
        <v>1682</v>
      </c>
      <c r="E1092" s="43" t="s">
        <v>59</v>
      </c>
      <c r="F1092" s="28">
        <v>12</v>
      </c>
    </row>
    <row r="1093" spans="1:7">
      <c r="B1093" s="11"/>
      <c r="C1093" s="41"/>
      <c r="D1093" s="42"/>
      <c r="E1093" s="43"/>
    </row>
    <row r="1094" spans="1:7">
      <c r="B1094" s="10"/>
      <c r="C1094" s="46" t="s">
        <v>1683</v>
      </c>
      <c r="D1094" s="47" t="s">
        <v>1684</v>
      </c>
      <c r="E1094" s="43" t="s">
        <v>88</v>
      </c>
      <c r="F1094" s="28">
        <v>10</v>
      </c>
    </row>
    <row r="1095" spans="1:7" s="19" customFormat="1">
      <c r="B1095" s="22"/>
      <c r="C1095" s="60" t="s">
        <v>1685</v>
      </c>
      <c r="D1095" s="47" t="s">
        <v>1686</v>
      </c>
      <c r="E1095" s="50" t="s">
        <v>88</v>
      </c>
      <c r="F1095" s="51">
        <v>10</v>
      </c>
      <c r="G1095" s="88"/>
    </row>
    <row r="1096" spans="1:7" s="19" customFormat="1">
      <c r="B1096" s="24"/>
      <c r="C1096" s="46" t="s">
        <v>1687</v>
      </c>
      <c r="D1096" s="47" t="s">
        <v>1688</v>
      </c>
      <c r="E1096" s="50" t="s">
        <v>88</v>
      </c>
      <c r="F1096" s="51">
        <v>10</v>
      </c>
      <c r="G1096" s="89"/>
    </row>
    <row r="1097" spans="1:7" s="19" customFormat="1">
      <c r="B1097" s="24"/>
      <c r="C1097" s="81">
        <v>9783757306328</v>
      </c>
      <c r="D1097" s="47" t="s">
        <v>1689</v>
      </c>
      <c r="E1097" s="50" t="s">
        <v>88</v>
      </c>
      <c r="F1097" s="51">
        <v>10</v>
      </c>
      <c r="G1097" s="89"/>
    </row>
    <row r="1098" spans="1:7" s="19" customFormat="1">
      <c r="B1098" s="24"/>
      <c r="C1098" s="109">
        <v>9783757307189</v>
      </c>
      <c r="D1098" s="119" t="s">
        <v>1690</v>
      </c>
      <c r="E1098" s="50" t="s">
        <v>88</v>
      </c>
      <c r="F1098" s="44">
        <v>10</v>
      </c>
      <c r="G1098" s="89"/>
    </row>
    <row r="1099" spans="1:7">
      <c r="B1099" s="18"/>
      <c r="C1099" s="41"/>
      <c r="D1099" s="42"/>
      <c r="E1099" s="43"/>
    </row>
    <row r="1100" spans="1:7">
      <c r="B1100" s="10"/>
      <c r="C1100" s="41" t="s">
        <v>1691</v>
      </c>
      <c r="D1100" s="42" t="s">
        <v>1692</v>
      </c>
      <c r="E1100" s="43" t="s">
        <v>155</v>
      </c>
      <c r="F1100" s="28">
        <v>10</v>
      </c>
    </row>
    <row r="1101" spans="1:7">
      <c r="B1101" s="9"/>
      <c r="C1101" s="41" t="s">
        <v>1693</v>
      </c>
      <c r="D1101" s="42" t="s">
        <v>1694</v>
      </c>
      <c r="E1101" s="43" t="s">
        <v>155</v>
      </c>
      <c r="F1101" s="28">
        <v>10</v>
      </c>
    </row>
    <row r="1102" spans="1:7">
      <c r="B1102" s="9"/>
      <c r="C1102" s="41" t="s">
        <v>1695</v>
      </c>
      <c r="D1102" s="42" t="s">
        <v>1696</v>
      </c>
      <c r="E1102" s="43" t="s">
        <v>155</v>
      </c>
      <c r="F1102" s="28">
        <v>10</v>
      </c>
    </row>
    <row r="1103" spans="1:7">
      <c r="B1103" s="9"/>
      <c r="C1103" s="41" t="s">
        <v>1697</v>
      </c>
      <c r="D1103" s="42" t="s">
        <v>1698</v>
      </c>
      <c r="E1103" s="43" t="s">
        <v>155</v>
      </c>
      <c r="F1103" s="28">
        <v>10</v>
      </c>
    </row>
    <row r="1104" spans="1:7">
      <c r="B1104" s="9"/>
      <c r="C1104" s="41" t="s">
        <v>1699</v>
      </c>
      <c r="D1104" s="42" t="s">
        <v>1700</v>
      </c>
      <c r="E1104" s="43" t="s">
        <v>155</v>
      </c>
      <c r="F1104" s="28">
        <v>10</v>
      </c>
    </row>
    <row r="1105" spans="2:7">
      <c r="B1105" s="9"/>
      <c r="C1105" s="45" t="s">
        <v>1701</v>
      </c>
      <c r="D1105" s="46" t="s">
        <v>1702</v>
      </c>
      <c r="E1105" s="43" t="s">
        <v>155</v>
      </c>
      <c r="F1105" s="28">
        <v>10</v>
      </c>
    </row>
    <row r="1106" spans="2:7">
      <c r="B1106" s="9"/>
      <c r="C1106" s="26">
        <v>9783964337245</v>
      </c>
      <c r="D1106" s="47" t="s">
        <v>1703</v>
      </c>
      <c r="E1106" s="43" t="s">
        <v>155</v>
      </c>
      <c r="F1106" s="28">
        <v>10</v>
      </c>
    </row>
    <row r="1107" spans="2:7">
      <c r="B1107" s="9"/>
      <c r="C1107" s="26">
        <v>9783964339935</v>
      </c>
      <c r="D1107" s="47" t="s">
        <v>1704</v>
      </c>
      <c r="E1107" s="43" t="s">
        <v>155</v>
      </c>
      <c r="F1107" s="28">
        <v>10</v>
      </c>
    </row>
    <row r="1108" spans="2:7">
      <c r="B1108" s="9"/>
      <c r="C1108" s="26">
        <v>9783964339942</v>
      </c>
      <c r="D1108" s="47" t="s">
        <v>1705</v>
      </c>
      <c r="E1108" s="43" t="s">
        <v>155</v>
      </c>
      <c r="F1108" s="28">
        <v>10</v>
      </c>
    </row>
    <row r="1109" spans="2:7">
      <c r="B1109" s="9"/>
      <c r="C1109" s="46" t="s">
        <v>1706</v>
      </c>
      <c r="D1109" s="47" t="s">
        <v>1707</v>
      </c>
      <c r="E1109" s="43" t="s">
        <v>155</v>
      </c>
      <c r="F1109" s="28">
        <v>10</v>
      </c>
    </row>
    <row r="1110" spans="2:7">
      <c r="B1110" s="9"/>
      <c r="C1110" s="46" t="s">
        <v>1708</v>
      </c>
      <c r="D1110" s="47" t="s">
        <v>1709</v>
      </c>
      <c r="E1110" s="43" t="s">
        <v>155</v>
      </c>
      <c r="F1110" s="28">
        <v>10</v>
      </c>
    </row>
    <row r="1111" spans="2:7">
      <c r="B1111" s="11"/>
      <c r="C1111" s="46" t="s">
        <v>1710</v>
      </c>
      <c r="D1111" s="47" t="s">
        <v>1711</v>
      </c>
      <c r="E1111" s="43" t="s">
        <v>155</v>
      </c>
      <c r="F1111" s="28">
        <v>10</v>
      </c>
      <c r="G1111" s="89"/>
    </row>
    <row r="1112" spans="2:7">
      <c r="B1112" s="11"/>
      <c r="C1112" s="81">
        <v>9783757306021</v>
      </c>
      <c r="D1112" s="47" t="s">
        <v>1712</v>
      </c>
      <c r="E1112" s="43" t="s">
        <v>155</v>
      </c>
      <c r="F1112" s="28">
        <v>10</v>
      </c>
      <c r="G1112" s="89"/>
    </row>
    <row r="1113" spans="2:7">
      <c r="B1113" s="11"/>
      <c r="C1113" s="109">
        <v>9783757307424</v>
      </c>
      <c r="D1113" s="119" t="s">
        <v>1713</v>
      </c>
      <c r="E1113" s="43" t="s">
        <v>155</v>
      </c>
      <c r="F1113" s="44">
        <v>10</v>
      </c>
      <c r="G1113" s="89"/>
    </row>
    <row r="1114" spans="2:7">
      <c r="B1114" s="11"/>
      <c r="D1114" s="47"/>
      <c r="E1114" s="48"/>
    </row>
    <row r="1115" spans="2:7">
      <c r="B1115" s="10"/>
      <c r="C1115" s="41" t="s">
        <v>1714</v>
      </c>
      <c r="D1115" s="42" t="s">
        <v>1715</v>
      </c>
      <c r="E1115" s="43" t="s">
        <v>230</v>
      </c>
      <c r="F1115" s="28">
        <v>10</v>
      </c>
    </row>
    <row r="1116" spans="2:7">
      <c r="B1116" s="9"/>
      <c r="C1116" s="41" t="s">
        <v>1716</v>
      </c>
      <c r="D1116" s="42" t="s">
        <v>1717</v>
      </c>
      <c r="E1116" s="43" t="s">
        <v>230</v>
      </c>
      <c r="F1116" s="28">
        <v>10</v>
      </c>
    </row>
    <row r="1117" spans="2:7">
      <c r="B1117" s="9"/>
      <c r="C1117" s="45" t="s">
        <v>1718</v>
      </c>
      <c r="D1117" s="46" t="s">
        <v>1719</v>
      </c>
      <c r="E1117" s="43" t="s">
        <v>230</v>
      </c>
      <c r="F1117" s="28">
        <v>10</v>
      </c>
    </row>
    <row r="1118" spans="2:7">
      <c r="B1118" s="9"/>
      <c r="C1118" s="26">
        <v>9783964337375</v>
      </c>
      <c r="D1118" s="47" t="s">
        <v>1720</v>
      </c>
      <c r="E1118" s="43" t="s">
        <v>230</v>
      </c>
      <c r="F1118" s="28">
        <v>10</v>
      </c>
    </row>
    <row r="1119" spans="2:7">
      <c r="B1119" s="9"/>
      <c r="C1119" s="26">
        <v>9783964337382</v>
      </c>
      <c r="D1119" s="47" t="s">
        <v>1721</v>
      </c>
      <c r="E1119" s="43" t="s">
        <v>230</v>
      </c>
      <c r="F1119" s="28">
        <v>10</v>
      </c>
    </row>
    <row r="1120" spans="2:7">
      <c r="B1120" s="9"/>
      <c r="C1120" s="26">
        <v>9783964339966</v>
      </c>
      <c r="D1120" s="47" t="s">
        <v>1722</v>
      </c>
      <c r="E1120" s="43" t="s">
        <v>230</v>
      </c>
      <c r="F1120" s="28">
        <v>10</v>
      </c>
    </row>
    <row r="1121" spans="2:7">
      <c r="B1121" s="9"/>
      <c r="C1121" s="46" t="s">
        <v>1723</v>
      </c>
      <c r="D1121" s="47" t="s">
        <v>1724</v>
      </c>
      <c r="E1121" s="43" t="s">
        <v>230</v>
      </c>
      <c r="F1121" s="28">
        <v>10</v>
      </c>
    </row>
    <row r="1122" spans="2:7">
      <c r="B1122" s="11"/>
      <c r="D1122" s="47"/>
      <c r="E1122" s="48"/>
    </row>
    <row r="1123" spans="2:7">
      <c r="B1123" s="10"/>
      <c r="C1123" s="46" t="s">
        <v>1725</v>
      </c>
      <c r="D1123" s="47" t="s">
        <v>1726</v>
      </c>
      <c r="E1123" s="43" t="s">
        <v>88</v>
      </c>
      <c r="F1123" s="28">
        <v>10</v>
      </c>
      <c r="G1123" s="89"/>
    </row>
    <row r="1124" spans="2:7">
      <c r="B1124" s="10"/>
      <c r="C1124" s="46" t="s">
        <v>1727</v>
      </c>
      <c r="D1124" s="47" t="s">
        <v>1728</v>
      </c>
      <c r="E1124" s="43" t="s">
        <v>88</v>
      </c>
      <c r="F1124" s="28">
        <v>10</v>
      </c>
      <c r="G1124" s="89"/>
    </row>
    <row r="1125" spans="2:7">
      <c r="B1125" s="10"/>
      <c r="C1125" s="81">
        <v>9783757305567</v>
      </c>
      <c r="D1125" s="47" t="s">
        <v>1729</v>
      </c>
      <c r="E1125" s="43" t="s">
        <v>88</v>
      </c>
      <c r="F1125" s="28">
        <v>10</v>
      </c>
      <c r="G1125" s="89"/>
    </row>
    <row r="1126" spans="2:7">
      <c r="B1126" s="10"/>
      <c r="C1126" s="81">
        <v>9783757306069</v>
      </c>
      <c r="D1126" s="47" t="s">
        <v>1730</v>
      </c>
      <c r="E1126" s="43" t="s">
        <v>88</v>
      </c>
      <c r="F1126" s="28">
        <v>10</v>
      </c>
      <c r="G1126" s="89"/>
    </row>
    <row r="1127" spans="2:7">
      <c r="B1127" s="9"/>
      <c r="C1127" s="109">
        <v>9783757306694</v>
      </c>
      <c r="D1127" s="119" t="s">
        <v>1731</v>
      </c>
      <c r="E1127" s="43" t="s">
        <v>88</v>
      </c>
      <c r="F1127" s="44">
        <v>10</v>
      </c>
      <c r="G1127" s="89"/>
    </row>
    <row r="1128" spans="2:7">
      <c r="B1128" s="9"/>
      <c r="C1128" s="109">
        <v>9783757307196</v>
      </c>
      <c r="D1128" s="119" t="s">
        <v>1732</v>
      </c>
      <c r="E1128" s="43" t="s">
        <v>88</v>
      </c>
      <c r="F1128" s="44">
        <v>10</v>
      </c>
      <c r="G1128" s="89"/>
    </row>
    <row r="1129" spans="2:7">
      <c r="B1129" s="18"/>
      <c r="C1129" s="109">
        <v>9783757307431</v>
      </c>
      <c r="D1129" s="119" t="s">
        <v>1733</v>
      </c>
      <c r="E1129" s="43" t="s">
        <v>88</v>
      </c>
      <c r="F1129" s="44">
        <v>10</v>
      </c>
      <c r="G1129" s="89"/>
    </row>
    <row r="1130" spans="2:7">
      <c r="B1130" s="11"/>
      <c r="D1130" s="47"/>
      <c r="E1130" s="48"/>
    </row>
    <row r="1131" spans="2:7" s="19" customFormat="1">
      <c r="B1131" s="22"/>
      <c r="C1131" s="60" t="s">
        <v>1734</v>
      </c>
      <c r="D1131" s="49" t="s">
        <v>1735</v>
      </c>
      <c r="E1131" s="50" t="s">
        <v>20</v>
      </c>
      <c r="F1131" s="63">
        <v>8.99</v>
      </c>
      <c r="G1131" s="88"/>
    </row>
    <row r="1132" spans="2:7" s="19" customFormat="1">
      <c r="B1132" s="23"/>
      <c r="C1132" s="60" t="s">
        <v>1736</v>
      </c>
      <c r="D1132" s="49" t="s">
        <v>1737</v>
      </c>
      <c r="E1132" s="50" t="s">
        <v>20</v>
      </c>
      <c r="F1132" s="63">
        <v>8.99</v>
      </c>
      <c r="G1132" s="88"/>
    </row>
    <row r="1133" spans="2:7" s="19" customFormat="1">
      <c r="B1133" s="24"/>
      <c r="C1133" s="46" t="s">
        <v>1738</v>
      </c>
      <c r="D1133" s="47" t="s">
        <v>1739</v>
      </c>
      <c r="E1133" s="50" t="s">
        <v>20</v>
      </c>
      <c r="F1133" s="63">
        <v>8.99</v>
      </c>
      <c r="G1133" s="89"/>
    </row>
    <row r="1134" spans="2:7" s="19" customFormat="1">
      <c r="B1134" s="23"/>
      <c r="C1134" s="46" t="s">
        <v>1740</v>
      </c>
      <c r="D1134" s="47" t="s">
        <v>1741</v>
      </c>
      <c r="E1134" s="50" t="s">
        <v>20</v>
      </c>
      <c r="F1134" s="63">
        <v>8.99</v>
      </c>
      <c r="G1134" s="89"/>
    </row>
    <row r="1135" spans="2:7" s="19" customFormat="1">
      <c r="B1135" s="24"/>
      <c r="C1135" s="46" t="s">
        <v>1742</v>
      </c>
      <c r="D1135" s="47" t="s">
        <v>1743</v>
      </c>
      <c r="E1135" s="50" t="s">
        <v>20</v>
      </c>
      <c r="F1135" s="63">
        <v>8.99</v>
      </c>
      <c r="G1135" s="89"/>
    </row>
    <row r="1136" spans="2:7" s="19" customFormat="1">
      <c r="B1136" s="21"/>
      <c r="C1136" s="81">
        <v>9783757304751</v>
      </c>
      <c r="D1136" s="47" t="s">
        <v>1744</v>
      </c>
      <c r="E1136" s="50" t="s">
        <v>20</v>
      </c>
      <c r="F1136" s="63">
        <v>8.99</v>
      </c>
      <c r="G1136" s="89"/>
    </row>
    <row r="1137" spans="2:7" s="19" customFormat="1">
      <c r="B1137" s="21"/>
      <c r="C1137" s="109">
        <v>9783757306052</v>
      </c>
      <c r="D1137" s="119" t="s">
        <v>1745</v>
      </c>
      <c r="E1137" s="50" t="s">
        <v>20</v>
      </c>
      <c r="F1137" s="121">
        <v>8.99</v>
      </c>
      <c r="G1137" s="89"/>
    </row>
    <row r="1138" spans="2:7" s="19" customFormat="1">
      <c r="B1138" s="21"/>
      <c r="C1138" s="109">
        <v>9783757307233</v>
      </c>
      <c r="D1138" s="119" t="s">
        <v>1746</v>
      </c>
      <c r="E1138" s="50" t="s">
        <v>20</v>
      </c>
      <c r="F1138" s="121">
        <v>8.99</v>
      </c>
      <c r="G1138" s="89"/>
    </row>
    <row r="1139" spans="2:7">
      <c r="B1139" s="11"/>
      <c r="D1139" s="47"/>
      <c r="E1139" s="48"/>
    </row>
    <row r="1140" spans="2:7">
      <c r="B1140" s="10"/>
      <c r="C1140" s="46" t="s">
        <v>1747</v>
      </c>
      <c r="D1140" s="47" t="s">
        <v>1748</v>
      </c>
      <c r="E1140" s="75" t="s">
        <v>257</v>
      </c>
      <c r="F1140" s="28">
        <v>10</v>
      </c>
    </row>
    <row r="1141" spans="2:7">
      <c r="B1141" s="9"/>
      <c r="C1141" s="46" t="s">
        <v>1749</v>
      </c>
      <c r="D1141" s="47" t="s">
        <v>1750</v>
      </c>
      <c r="E1141" s="75" t="s">
        <v>257</v>
      </c>
      <c r="F1141" s="28">
        <v>10</v>
      </c>
    </row>
    <row r="1142" spans="2:7">
      <c r="B1142" s="9"/>
      <c r="C1142" s="46" t="s">
        <v>1751</v>
      </c>
      <c r="D1142" s="47" t="s">
        <v>1752</v>
      </c>
      <c r="E1142" s="75" t="s">
        <v>257</v>
      </c>
      <c r="F1142" s="28">
        <v>10</v>
      </c>
    </row>
    <row r="1143" spans="2:7" s="19" customFormat="1">
      <c r="B1143" s="21"/>
      <c r="C1143" s="60" t="s">
        <v>1753</v>
      </c>
      <c r="D1143" s="47" t="s">
        <v>1754</v>
      </c>
      <c r="E1143" s="76" t="s">
        <v>257</v>
      </c>
      <c r="F1143" s="51">
        <v>10</v>
      </c>
      <c r="G1143" s="88"/>
    </row>
    <row r="1144" spans="2:7" s="19" customFormat="1">
      <c r="B1144" s="21"/>
      <c r="C1144" s="60" t="s">
        <v>1755</v>
      </c>
      <c r="D1144" s="47" t="s">
        <v>1756</v>
      </c>
      <c r="E1144" s="76" t="s">
        <v>257</v>
      </c>
      <c r="F1144" s="51">
        <v>10</v>
      </c>
      <c r="G1144" s="88"/>
    </row>
    <row r="1145" spans="2:7" s="19" customFormat="1">
      <c r="B1145" s="21"/>
      <c r="C1145" s="60" t="s">
        <v>1757</v>
      </c>
      <c r="D1145" s="47" t="s">
        <v>1758</v>
      </c>
      <c r="E1145" s="76" t="s">
        <v>257</v>
      </c>
      <c r="F1145" s="51">
        <v>10</v>
      </c>
      <c r="G1145" s="88"/>
    </row>
    <row r="1146" spans="2:7" s="19" customFormat="1">
      <c r="B1146" s="21"/>
      <c r="C1146" s="46" t="s">
        <v>1759</v>
      </c>
      <c r="D1146" s="47" t="s">
        <v>1760</v>
      </c>
      <c r="E1146" s="76" t="s">
        <v>257</v>
      </c>
      <c r="F1146" s="51">
        <v>10</v>
      </c>
      <c r="G1146" s="89"/>
    </row>
    <row r="1147" spans="2:7" s="19" customFormat="1">
      <c r="B1147" s="21"/>
      <c r="C1147" s="46" t="s">
        <v>1761</v>
      </c>
      <c r="D1147" s="47" t="s">
        <v>1762</v>
      </c>
      <c r="E1147" s="76" t="s">
        <v>257</v>
      </c>
      <c r="F1147" s="51">
        <v>10</v>
      </c>
      <c r="G1147" s="89"/>
    </row>
    <row r="1148" spans="2:7">
      <c r="B1148" s="11"/>
      <c r="D1148" s="47"/>
      <c r="E1148" s="48"/>
    </row>
    <row r="1149" spans="2:7">
      <c r="B1149" s="10"/>
      <c r="C1149" s="41" t="s">
        <v>1763</v>
      </c>
      <c r="D1149" s="42" t="s">
        <v>1764</v>
      </c>
      <c r="E1149" s="43" t="s">
        <v>88</v>
      </c>
      <c r="F1149" s="28">
        <v>10</v>
      </c>
    </row>
    <row r="1150" spans="2:7">
      <c r="B1150" s="9"/>
      <c r="C1150" s="41" t="s">
        <v>1765</v>
      </c>
      <c r="D1150" s="42" t="s">
        <v>1766</v>
      </c>
      <c r="E1150" s="43" t="s">
        <v>88</v>
      </c>
      <c r="F1150" s="28">
        <v>10</v>
      </c>
    </row>
    <row r="1151" spans="2:7">
      <c r="B1151" s="9"/>
      <c r="C1151" s="41" t="s">
        <v>1767</v>
      </c>
      <c r="D1151" s="42" t="s">
        <v>1768</v>
      </c>
      <c r="E1151" s="43" t="s">
        <v>88</v>
      </c>
      <c r="F1151" s="28">
        <v>10</v>
      </c>
    </row>
    <row r="1152" spans="2:7">
      <c r="B1152" s="9"/>
      <c r="C1152" s="45" t="s">
        <v>1769</v>
      </c>
      <c r="D1152" s="46" t="s">
        <v>1770</v>
      </c>
      <c r="E1152" s="43" t="s">
        <v>88</v>
      </c>
      <c r="F1152" s="28">
        <v>10</v>
      </c>
    </row>
    <row r="1153" spans="2:7">
      <c r="B1153" s="9"/>
      <c r="C1153" s="26">
        <v>9783964337092</v>
      </c>
      <c r="D1153" s="47" t="s">
        <v>1771</v>
      </c>
      <c r="E1153" s="43" t="s">
        <v>88</v>
      </c>
      <c r="F1153" s="28">
        <v>10</v>
      </c>
    </row>
    <row r="1154" spans="2:7">
      <c r="B1154" s="9"/>
      <c r="C1154" s="26">
        <v>9783964337108</v>
      </c>
      <c r="D1154" s="47" t="s">
        <v>1772</v>
      </c>
      <c r="E1154" s="43" t="s">
        <v>88</v>
      </c>
      <c r="F1154" s="28">
        <v>10</v>
      </c>
    </row>
    <row r="1155" spans="2:7">
      <c r="B1155" s="9"/>
      <c r="C1155" s="26">
        <v>9783964337115</v>
      </c>
      <c r="D1155" s="47" t="s">
        <v>1773</v>
      </c>
      <c r="E1155" s="43" t="s">
        <v>88</v>
      </c>
      <c r="F1155" s="28">
        <v>10</v>
      </c>
    </row>
    <row r="1156" spans="2:7">
      <c r="B1156" s="9"/>
      <c r="C1156" s="46" t="s">
        <v>1774</v>
      </c>
      <c r="D1156" s="47" t="s">
        <v>1775</v>
      </c>
      <c r="E1156" s="43" t="s">
        <v>88</v>
      </c>
      <c r="F1156" s="28">
        <v>10</v>
      </c>
    </row>
    <row r="1157" spans="2:7">
      <c r="B1157" s="9"/>
      <c r="C1157" s="46" t="s">
        <v>1776</v>
      </c>
      <c r="D1157" s="47" t="s">
        <v>1777</v>
      </c>
      <c r="E1157" s="43" t="s">
        <v>88</v>
      </c>
      <c r="F1157" s="28">
        <v>10</v>
      </c>
    </row>
    <row r="1158" spans="2:7">
      <c r="B1158" s="9"/>
      <c r="C1158" s="46" t="s">
        <v>1778</v>
      </c>
      <c r="D1158" s="47" t="s">
        <v>1779</v>
      </c>
      <c r="E1158" s="43" t="s">
        <v>88</v>
      </c>
      <c r="F1158" s="28">
        <v>10</v>
      </c>
    </row>
    <row r="1159" spans="2:7" s="19" customFormat="1">
      <c r="B1159" s="21"/>
      <c r="C1159" s="60" t="s">
        <v>1780</v>
      </c>
      <c r="D1159" s="47" t="s">
        <v>1781</v>
      </c>
      <c r="E1159" s="50" t="s">
        <v>88</v>
      </c>
      <c r="F1159" s="51">
        <v>10</v>
      </c>
      <c r="G1159" s="88"/>
    </row>
    <row r="1160" spans="2:7" s="19" customFormat="1">
      <c r="B1160" s="21"/>
      <c r="C1160" s="60" t="s">
        <v>1782</v>
      </c>
      <c r="D1160" s="47" t="s">
        <v>1783</v>
      </c>
      <c r="E1160" s="50" t="s">
        <v>88</v>
      </c>
      <c r="F1160" s="51">
        <v>10</v>
      </c>
      <c r="G1160" s="88"/>
    </row>
    <row r="1161" spans="2:7" s="19" customFormat="1">
      <c r="B1161" s="21"/>
      <c r="C1161" s="46" t="s">
        <v>1784</v>
      </c>
      <c r="D1161" s="47" t="s">
        <v>1785</v>
      </c>
      <c r="E1161" s="50" t="s">
        <v>88</v>
      </c>
      <c r="F1161" s="51">
        <v>10</v>
      </c>
      <c r="G1161" s="89"/>
    </row>
    <row r="1162" spans="2:7" s="19" customFormat="1">
      <c r="B1162" s="21"/>
      <c r="C1162" s="109">
        <v>9783757305925</v>
      </c>
      <c r="D1162" s="119" t="s">
        <v>1786</v>
      </c>
      <c r="E1162" s="50" t="s">
        <v>88</v>
      </c>
      <c r="F1162" s="44">
        <v>10</v>
      </c>
      <c r="G1162" s="89"/>
    </row>
    <row r="1163" spans="2:7" s="19" customFormat="1">
      <c r="B1163" s="21"/>
      <c r="C1163" s="109">
        <v>9783757306137</v>
      </c>
      <c r="D1163" s="119" t="s">
        <v>1787</v>
      </c>
      <c r="E1163" s="50" t="s">
        <v>88</v>
      </c>
      <c r="F1163" s="44">
        <v>10</v>
      </c>
      <c r="G1163" s="89"/>
    </row>
    <row r="1164" spans="2:7">
      <c r="B1164" s="11"/>
      <c r="C1164" s="46"/>
      <c r="D1164" s="47"/>
      <c r="E1164" s="43"/>
    </row>
    <row r="1165" spans="2:7">
      <c r="B1165" s="10"/>
      <c r="C1165" s="46" t="s">
        <v>1788</v>
      </c>
      <c r="D1165" s="47" t="s">
        <v>1789</v>
      </c>
      <c r="E1165" s="43" t="s">
        <v>88</v>
      </c>
      <c r="F1165" s="28">
        <v>15</v>
      </c>
    </row>
    <row r="1166" spans="2:7">
      <c r="B1166" s="9"/>
      <c r="C1166" s="46" t="s">
        <v>1790</v>
      </c>
      <c r="D1166" s="47" t="s">
        <v>1791</v>
      </c>
      <c r="E1166" s="43" t="s">
        <v>88</v>
      </c>
      <c r="F1166" s="28">
        <v>15</v>
      </c>
    </row>
    <row r="1167" spans="2:7" s="19" customFormat="1">
      <c r="B1167" s="21"/>
      <c r="C1167" s="60" t="s">
        <v>1792</v>
      </c>
      <c r="D1167" s="47" t="s">
        <v>1793</v>
      </c>
      <c r="E1167" s="50" t="s">
        <v>88</v>
      </c>
      <c r="F1167" s="51">
        <v>15</v>
      </c>
      <c r="G1167" s="88"/>
    </row>
    <row r="1168" spans="2:7" s="19" customFormat="1">
      <c r="B1168" s="21"/>
      <c r="C1168" s="60" t="s">
        <v>1794</v>
      </c>
      <c r="D1168" s="47" t="s">
        <v>1795</v>
      </c>
      <c r="E1168" s="50" t="s">
        <v>88</v>
      </c>
      <c r="F1168" s="51">
        <v>15</v>
      </c>
      <c r="G1168" s="88"/>
    </row>
    <row r="1169" spans="2:7" s="19" customFormat="1">
      <c r="B1169" s="21"/>
      <c r="C1169" s="60" t="s">
        <v>1796</v>
      </c>
      <c r="D1169" s="47" t="s">
        <v>1797</v>
      </c>
      <c r="E1169" s="50" t="s">
        <v>88</v>
      </c>
      <c r="F1169" s="51">
        <v>15</v>
      </c>
      <c r="G1169" s="88"/>
    </row>
    <row r="1170" spans="2:7" s="19" customFormat="1">
      <c r="B1170" s="21"/>
      <c r="C1170" s="46" t="s">
        <v>1798</v>
      </c>
      <c r="D1170" s="47" t="s">
        <v>1799</v>
      </c>
      <c r="E1170" s="50" t="s">
        <v>88</v>
      </c>
      <c r="F1170" s="51">
        <v>15</v>
      </c>
      <c r="G1170" s="89"/>
    </row>
    <row r="1171" spans="2:7" s="19" customFormat="1">
      <c r="B1171" s="21"/>
      <c r="C1171" s="46" t="s">
        <v>1800</v>
      </c>
      <c r="D1171" s="47" t="s">
        <v>1801</v>
      </c>
      <c r="E1171" s="50" t="s">
        <v>88</v>
      </c>
      <c r="F1171" s="51">
        <v>15</v>
      </c>
      <c r="G1171" s="89"/>
    </row>
    <row r="1172" spans="2:7" s="19" customFormat="1">
      <c r="B1172" s="21"/>
      <c r="C1172" s="46" t="s">
        <v>1802</v>
      </c>
      <c r="D1172" s="47" t="s">
        <v>1803</v>
      </c>
      <c r="E1172" s="50" t="s">
        <v>88</v>
      </c>
      <c r="F1172" s="51">
        <v>15</v>
      </c>
      <c r="G1172" s="89"/>
    </row>
    <row r="1173" spans="2:7" s="19" customFormat="1">
      <c r="B1173" s="21"/>
      <c r="C1173" s="81">
        <v>9783757303129</v>
      </c>
      <c r="D1173" s="47" t="s">
        <v>1804</v>
      </c>
      <c r="E1173" s="50" t="s">
        <v>88</v>
      </c>
      <c r="F1173" s="51">
        <v>15</v>
      </c>
      <c r="G1173" s="89"/>
    </row>
    <row r="1174" spans="2:7" s="19" customFormat="1">
      <c r="B1174" s="21"/>
      <c r="C1174" s="81">
        <v>9783757303136</v>
      </c>
      <c r="D1174" s="47" t="s">
        <v>1805</v>
      </c>
      <c r="E1174" s="50" t="s">
        <v>88</v>
      </c>
      <c r="F1174" s="51">
        <v>15</v>
      </c>
      <c r="G1174" s="89"/>
    </row>
    <row r="1175" spans="2:7" s="19" customFormat="1">
      <c r="B1175" s="21"/>
      <c r="C1175" s="81">
        <v>9783757303143</v>
      </c>
      <c r="D1175" s="47" t="s">
        <v>1806</v>
      </c>
      <c r="E1175" s="50" t="s">
        <v>88</v>
      </c>
      <c r="F1175" s="51">
        <v>15</v>
      </c>
      <c r="G1175" s="89"/>
    </row>
    <row r="1176" spans="2:7" s="19" customFormat="1">
      <c r="B1176" s="21"/>
      <c r="C1176" s="109">
        <v>9783757303150</v>
      </c>
      <c r="D1176" s="119" t="s">
        <v>1807</v>
      </c>
      <c r="E1176" s="50" t="s">
        <v>88</v>
      </c>
      <c r="F1176" s="44">
        <v>15</v>
      </c>
      <c r="G1176" s="89"/>
    </row>
    <row r="1177" spans="2:7">
      <c r="B1177" s="11"/>
      <c r="D1177" s="47"/>
      <c r="E1177" s="48"/>
    </row>
    <row r="1178" spans="2:7">
      <c r="B1178" s="10"/>
      <c r="C1178" s="45" t="s">
        <v>1808</v>
      </c>
      <c r="D1178" s="46" t="s">
        <v>1809</v>
      </c>
      <c r="E1178" s="43" t="s">
        <v>88</v>
      </c>
      <c r="F1178" s="28">
        <v>18</v>
      </c>
    </row>
    <row r="1179" spans="2:7">
      <c r="B1179" s="9"/>
      <c r="C1179" s="26">
        <v>9783964338075</v>
      </c>
      <c r="D1179" s="47" t="s">
        <v>1810</v>
      </c>
      <c r="E1179" s="43" t="s">
        <v>88</v>
      </c>
      <c r="F1179" s="28">
        <v>18</v>
      </c>
    </row>
    <row r="1180" spans="2:7">
      <c r="B1180" s="9"/>
      <c r="C1180" s="26">
        <v>9783964338082</v>
      </c>
      <c r="D1180" s="47" t="s">
        <v>1811</v>
      </c>
      <c r="E1180" s="43" t="s">
        <v>88</v>
      </c>
      <c r="F1180" s="28">
        <v>18</v>
      </c>
    </row>
    <row r="1181" spans="2:7">
      <c r="B1181" s="9"/>
      <c r="C1181" s="26">
        <v>9783964338099</v>
      </c>
      <c r="D1181" s="47" t="s">
        <v>1812</v>
      </c>
      <c r="E1181" s="43" t="s">
        <v>88</v>
      </c>
      <c r="F1181" s="28">
        <v>18</v>
      </c>
    </row>
    <row r="1182" spans="2:7">
      <c r="B1182" s="9"/>
      <c r="C1182" s="46" t="s">
        <v>1813</v>
      </c>
      <c r="D1182" s="47" t="s">
        <v>1814</v>
      </c>
      <c r="E1182" s="43" t="s">
        <v>88</v>
      </c>
      <c r="F1182" s="28">
        <v>18</v>
      </c>
    </row>
    <row r="1183" spans="2:7">
      <c r="B1183" s="9"/>
      <c r="C1183" s="46" t="s">
        <v>1815</v>
      </c>
      <c r="D1183" s="47" t="s">
        <v>1816</v>
      </c>
      <c r="E1183" s="43" t="s">
        <v>88</v>
      </c>
      <c r="F1183" s="28">
        <v>18</v>
      </c>
    </row>
    <row r="1184" spans="2:7">
      <c r="B1184" s="11"/>
      <c r="C1184" s="46" t="s">
        <v>1817</v>
      </c>
      <c r="D1184" s="47" t="s">
        <v>1818</v>
      </c>
      <c r="E1184" s="43" t="s">
        <v>88</v>
      </c>
      <c r="F1184" s="28">
        <v>18</v>
      </c>
    </row>
    <row r="1185" spans="2:7" s="19" customFormat="1">
      <c r="B1185" s="21"/>
      <c r="C1185" s="60" t="s">
        <v>1819</v>
      </c>
      <c r="D1185" s="47" t="s">
        <v>1820</v>
      </c>
      <c r="E1185" s="43" t="s">
        <v>88</v>
      </c>
      <c r="F1185" s="51">
        <v>18</v>
      </c>
      <c r="G1185" s="88"/>
    </row>
    <row r="1186" spans="2:7" s="19" customFormat="1">
      <c r="B1186" s="21"/>
      <c r="C1186" s="60" t="s">
        <v>1821</v>
      </c>
      <c r="D1186" s="47" t="s">
        <v>1822</v>
      </c>
      <c r="E1186" s="43" t="s">
        <v>88</v>
      </c>
      <c r="F1186" s="51">
        <v>18</v>
      </c>
      <c r="G1186" s="88"/>
    </row>
    <row r="1187" spans="2:7" s="19" customFormat="1">
      <c r="B1187" s="21"/>
      <c r="C1187" s="60" t="s">
        <v>1823</v>
      </c>
      <c r="D1187" s="47" t="s">
        <v>1824</v>
      </c>
      <c r="E1187" s="43" t="s">
        <v>88</v>
      </c>
      <c r="F1187" s="51">
        <v>18</v>
      </c>
      <c r="G1187" s="88"/>
    </row>
    <row r="1188" spans="2:7">
      <c r="B1188" s="8"/>
      <c r="C1188" s="41"/>
      <c r="D1188" s="77"/>
    </row>
    <row r="1189" spans="2:7">
      <c r="C1189" s="41"/>
      <c r="D1189" s="77"/>
    </row>
    <row r="1190" spans="2:7" ht="27.75">
      <c r="C1190" s="41"/>
      <c r="D1190" s="116" t="s">
        <v>1825</v>
      </c>
    </row>
    <row r="1192" spans="2:7" ht="18" customHeight="1">
      <c r="B1192" s="7" t="s">
        <v>10</v>
      </c>
      <c r="C1192" s="100" t="s">
        <v>11</v>
      </c>
      <c r="D1192" s="7" t="s">
        <v>12</v>
      </c>
      <c r="E1192" s="101" t="s">
        <v>13</v>
      </c>
      <c r="F1192" s="102" t="s">
        <v>14</v>
      </c>
    </row>
    <row r="1193" spans="2:7" ht="17.100000000000001" customHeight="1">
      <c r="B1193" s="103"/>
      <c r="C1193" s="104"/>
      <c r="D1193" s="103"/>
      <c r="E1193" s="105"/>
      <c r="F1193" s="106"/>
    </row>
    <row r="1194" spans="2:7">
      <c r="B1194" s="107"/>
      <c r="C1194" s="81" t="s">
        <v>1826</v>
      </c>
      <c r="D1194" s="47" t="s">
        <v>1827</v>
      </c>
      <c r="E1194" s="43" t="s">
        <v>298</v>
      </c>
      <c r="F1194" s="28">
        <v>18</v>
      </c>
    </row>
    <row r="1195" spans="2:7">
      <c r="B1195" s="107"/>
      <c r="C1195" s="81" t="s">
        <v>1828</v>
      </c>
      <c r="D1195" s="47" t="s">
        <v>1829</v>
      </c>
      <c r="E1195" s="43" t="s">
        <v>298</v>
      </c>
      <c r="F1195" s="54">
        <v>18</v>
      </c>
    </row>
    <row r="1196" spans="2:7" ht="21.75">
      <c r="B1196" s="108"/>
      <c r="C1196" s="109" t="s">
        <v>1830</v>
      </c>
      <c r="D1196" s="55" t="s">
        <v>1831</v>
      </c>
      <c r="E1196" s="43" t="s">
        <v>298</v>
      </c>
      <c r="F1196" s="44">
        <v>18</v>
      </c>
      <c r="G1196" s="78"/>
    </row>
    <row r="1197" spans="2:7" ht="21.75">
      <c r="B1197" s="108"/>
      <c r="C1197" s="109">
        <v>9783989490192</v>
      </c>
      <c r="D1197" s="119" t="s">
        <v>1832</v>
      </c>
      <c r="E1197" s="43" t="s">
        <v>298</v>
      </c>
      <c r="F1197" s="44">
        <v>18</v>
      </c>
      <c r="G1197" s="78"/>
    </row>
    <row r="1198" spans="2:7" ht="21.75">
      <c r="B1198" s="110"/>
      <c r="C1198" s="109"/>
      <c r="D1198" s="55"/>
      <c r="E1198" s="43"/>
      <c r="F1198" s="44"/>
    </row>
    <row r="1199" spans="2:7" ht="21.75">
      <c r="B1199" s="120"/>
      <c r="C1199" s="109">
        <v>9783989491137</v>
      </c>
      <c r="D1199" s="113" t="s">
        <v>1833</v>
      </c>
      <c r="E1199" s="47" t="s">
        <v>1834</v>
      </c>
      <c r="F1199" s="44">
        <v>18</v>
      </c>
    </row>
    <row r="1200" spans="2:7" ht="21.75">
      <c r="B1200" s="108"/>
      <c r="C1200" s="109">
        <v>9783989491144</v>
      </c>
      <c r="D1200" s="119" t="s">
        <v>1835</v>
      </c>
      <c r="E1200" s="47" t="s">
        <v>1834</v>
      </c>
      <c r="F1200" s="44">
        <v>18</v>
      </c>
    </row>
    <row r="1201" spans="2:6" ht="21.75">
      <c r="B1201" s="110"/>
      <c r="C1201" s="109"/>
      <c r="D1201" s="55"/>
      <c r="E1201" s="43"/>
      <c r="F1201" s="44"/>
    </row>
    <row r="1202" spans="2:6" ht="21.75">
      <c r="B1202" s="120"/>
      <c r="C1202" s="109">
        <v>9783989491281</v>
      </c>
      <c r="D1202" s="113" t="s">
        <v>1836</v>
      </c>
      <c r="E1202" s="47" t="s">
        <v>1834</v>
      </c>
      <c r="F1202" s="44">
        <v>18</v>
      </c>
    </row>
    <row r="1203" spans="2:6" ht="21.75">
      <c r="B1203" s="110"/>
      <c r="C1203" s="109"/>
      <c r="D1203" s="55"/>
      <c r="E1203" s="43"/>
      <c r="F1203" s="44"/>
    </row>
    <row r="1204" spans="2:6" ht="21.75">
      <c r="B1204" s="120"/>
      <c r="C1204" s="109">
        <v>9783989491069</v>
      </c>
      <c r="D1204" s="113" t="s">
        <v>1837</v>
      </c>
      <c r="E1204" s="43" t="s">
        <v>186</v>
      </c>
      <c r="F1204" s="44">
        <v>20</v>
      </c>
    </row>
    <row r="1205" spans="2:6" ht="21.75">
      <c r="B1205" s="108"/>
      <c r="C1205" s="109">
        <v>9783989491076</v>
      </c>
      <c r="D1205" s="119" t="s">
        <v>1838</v>
      </c>
      <c r="E1205" s="43" t="s">
        <v>186</v>
      </c>
      <c r="F1205" s="44">
        <v>20</v>
      </c>
    </row>
    <row r="1206" spans="2:6" ht="21.75">
      <c r="B1206" s="110"/>
      <c r="C1206" s="109"/>
      <c r="D1206" s="55"/>
      <c r="E1206" s="43"/>
      <c r="F1206" s="44"/>
    </row>
    <row r="1207" spans="2:6" ht="21.75">
      <c r="B1207" s="120"/>
      <c r="C1207" s="109">
        <v>9783989490819</v>
      </c>
      <c r="D1207" s="113" t="s">
        <v>1839</v>
      </c>
      <c r="E1207" s="43" t="s">
        <v>298</v>
      </c>
      <c r="F1207" s="44">
        <v>18</v>
      </c>
    </row>
    <row r="1208" spans="2:6" ht="21.75">
      <c r="B1208" s="110"/>
      <c r="C1208" s="109"/>
      <c r="D1208" s="55"/>
      <c r="E1208" s="43"/>
      <c r="F1208" s="44"/>
    </row>
    <row r="1209" spans="2:6">
      <c r="B1209" s="107"/>
      <c r="C1209" s="81" t="s">
        <v>1840</v>
      </c>
      <c r="D1209" s="47" t="s">
        <v>1841</v>
      </c>
      <c r="E1209" s="43" t="s">
        <v>298</v>
      </c>
      <c r="F1209" s="28">
        <v>18</v>
      </c>
    </row>
    <row r="1210" spans="2:6">
      <c r="B1210" s="107"/>
      <c r="C1210" s="81" t="s">
        <v>1842</v>
      </c>
      <c r="D1210" s="47" t="s">
        <v>1843</v>
      </c>
      <c r="E1210" s="43" t="s">
        <v>298</v>
      </c>
      <c r="F1210" s="54">
        <v>18</v>
      </c>
    </row>
    <row r="1211" spans="2:6">
      <c r="B1211" s="99"/>
      <c r="C1211" s="111">
        <v>9783989490307</v>
      </c>
      <c r="D1211" s="55" t="s">
        <v>1844</v>
      </c>
      <c r="E1211" s="43" t="s">
        <v>298</v>
      </c>
      <c r="F1211" s="44">
        <v>18</v>
      </c>
    </row>
    <row r="1212" spans="2:6">
      <c r="B1212" s="98"/>
      <c r="C1212" s="109">
        <v>9783989490345</v>
      </c>
      <c r="D1212" s="119" t="s">
        <v>1845</v>
      </c>
      <c r="E1212" s="43" t="s">
        <v>298</v>
      </c>
      <c r="F1212" s="44">
        <v>18</v>
      </c>
    </row>
    <row r="1213" spans="2:6">
      <c r="B1213" s="18"/>
      <c r="C1213" s="112"/>
      <c r="D1213" s="97"/>
      <c r="E1213" s="33"/>
    </row>
    <row r="1214" spans="2:6">
      <c r="B1214" s="10"/>
      <c r="C1214" s="81" t="s">
        <v>1846</v>
      </c>
      <c r="D1214" s="47" t="s">
        <v>1847</v>
      </c>
      <c r="E1214" s="47" t="s">
        <v>790</v>
      </c>
      <c r="F1214" s="54">
        <v>18</v>
      </c>
    </row>
    <row r="1215" spans="2:6">
      <c r="B1215" s="9"/>
      <c r="C1215" s="81" t="s">
        <v>1848</v>
      </c>
      <c r="D1215" s="47" t="s">
        <v>1849</v>
      </c>
      <c r="E1215" s="47" t="s">
        <v>790</v>
      </c>
      <c r="F1215" s="54">
        <v>18</v>
      </c>
    </row>
    <row r="1216" spans="2:6">
      <c r="B1216" s="9"/>
      <c r="C1216" s="81" t="s">
        <v>1850</v>
      </c>
      <c r="D1216" s="47" t="s">
        <v>1851</v>
      </c>
      <c r="E1216" s="47" t="s">
        <v>790</v>
      </c>
      <c r="F1216" s="54">
        <v>18</v>
      </c>
    </row>
    <row r="1217" spans="2:6">
      <c r="B1217" s="9"/>
      <c r="C1217" s="81">
        <v>9783989490765</v>
      </c>
      <c r="D1217" s="47" t="s">
        <v>1852</v>
      </c>
      <c r="E1217" s="47" t="s">
        <v>790</v>
      </c>
      <c r="F1217" s="54">
        <v>18</v>
      </c>
    </row>
    <row r="1218" spans="2:6">
      <c r="B1218" s="9"/>
      <c r="C1218" s="109">
        <v>9783989490772</v>
      </c>
      <c r="D1218" s="119" t="s">
        <v>1853</v>
      </c>
      <c r="E1218" s="47" t="s">
        <v>790</v>
      </c>
      <c r="F1218" s="44">
        <v>18</v>
      </c>
    </row>
    <row r="1219" spans="2:6">
      <c r="B1219" s="9"/>
      <c r="C1219" s="109">
        <v>9783989490789</v>
      </c>
      <c r="D1219" s="119" t="s">
        <v>1854</v>
      </c>
      <c r="E1219" s="47" t="s">
        <v>790</v>
      </c>
      <c r="F1219" s="44">
        <v>18</v>
      </c>
    </row>
    <row r="1220" spans="2:6">
      <c r="B1220" s="18"/>
      <c r="C1220" s="109">
        <v>9783989490796</v>
      </c>
      <c r="D1220" s="119" t="s">
        <v>1855</v>
      </c>
      <c r="E1220" s="47" t="s">
        <v>790</v>
      </c>
      <c r="F1220" s="44">
        <v>18</v>
      </c>
    </row>
    <row r="1221" spans="2:6">
      <c r="B1221" s="11"/>
      <c r="C1221" s="112"/>
      <c r="D1221" s="97"/>
      <c r="E1221" s="33"/>
    </row>
    <row r="1222" spans="2:6">
      <c r="B1222" s="10"/>
      <c r="C1222" s="81" t="s">
        <v>1856</v>
      </c>
      <c r="D1222" s="47" t="s">
        <v>1857</v>
      </c>
      <c r="E1222" s="43" t="s">
        <v>230</v>
      </c>
      <c r="F1222" s="28">
        <v>16</v>
      </c>
    </row>
    <row r="1223" spans="2:6">
      <c r="B1223" s="9"/>
      <c r="C1223" s="81" t="s">
        <v>1858</v>
      </c>
      <c r="D1223" s="47" t="s">
        <v>1859</v>
      </c>
      <c r="E1223" s="43" t="s">
        <v>230</v>
      </c>
      <c r="F1223" s="28">
        <v>16</v>
      </c>
    </row>
    <row r="1224" spans="2:6">
      <c r="B1224" s="9"/>
      <c r="C1224" s="81" t="s">
        <v>1860</v>
      </c>
      <c r="D1224" s="47" t="s">
        <v>1861</v>
      </c>
      <c r="E1224" s="43" t="s">
        <v>230</v>
      </c>
      <c r="F1224" s="54">
        <v>16</v>
      </c>
    </row>
    <row r="1225" spans="2:6">
      <c r="B1225" s="9"/>
      <c r="C1225" s="81" t="s">
        <v>1862</v>
      </c>
      <c r="D1225" s="47" t="s">
        <v>1863</v>
      </c>
      <c r="E1225" s="43" t="s">
        <v>230</v>
      </c>
      <c r="F1225" s="54">
        <v>16</v>
      </c>
    </row>
    <row r="1226" spans="2:6">
      <c r="B1226" s="9"/>
      <c r="C1226" s="81" t="s">
        <v>1864</v>
      </c>
      <c r="D1226" s="47" t="s">
        <v>1865</v>
      </c>
      <c r="E1226" s="43" t="s">
        <v>230</v>
      </c>
      <c r="F1226" s="54">
        <v>16</v>
      </c>
    </row>
    <row r="1227" spans="2:6">
      <c r="B1227" s="18"/>
      <c r="C1227" s="81" t="s">
        <v>1866</v>
      </c>
      <c r="D1227" s="47" t="s">
        <v>1867</v>
      </c>
      <c r="E1227" s="43" t="s">
        <v>230</v>
      </c>
      <c r="F1227" s="54">
        <v>16</v>
      </c>
    </row>
    <row r="1228" spans="2:6">
      <c r="B1228" s="11"/>
      <c r="C1228" s="81" t="s">
        <v>1868</v>
      </c>
      <c r="D1228" s="47" t="s">
        <v>1869</v>
      </c>
      <c r="E1228" s="43" t="s">
        <v>230</v>
      </c>
      <c r="F1228" s="54">
        <v>16</v>
      </c>
    </row>
    <row r="1229" spans="2:6">
      <c r="B1229" s="9"/>
      <c r="C1229" s="81" t="s">
        <v>1870</v>
      </c>
      <c r="D1229" s="47" t="s">
        <v>1871</v>
      </c>
      <c r="E1229" s="43" t="s">
        <v>230</v>
      </c>
      <c r="F1229" s="54">
        <v>16</v>
      </c>
    </row>
    <row r="1230" spans="2:6">
      <c r="B1230" s="9"/>
      <c r="C1230" s="81">
        <v>9783989490086</v>
      </c>
      <c r="D1230" s="47" t="s">
        <v>1872</v>
      </c>
      <c r="E1230" s="43" t="s">
        <v>230</v>
      </c>
      <c r="F1230" s="54">
        <v>16</v>
      </c>
    </row>
    <row r="1231" spans="2:6">
      <c r="B1231" s="9"/>
      <c r="C1231" s="81">
        <v>9783989490093</v>
      </c>
      <c r="D1231" s="47" t="s">
        <v>1873</v>
      </c>
      <c r="E1231" s="43" t="s">
        <v>230</v>
      </c>
      <c r="F1231" s="54">
        <v>16</v>
      </c>
    </row>
    <row r="1232" spans="2:6">
      <c r="B1232" s="18"/>
      <c r="C1232" s="81"/>
      <c r="D1232" s="47"/>
      <c r="E1232" s="47"/>
      <c r="F1232" s="54"/>
    </row>
    <row r="1233" spans="2:7">
      <c r="B1233" s="10"/>
      <c r="C1233" s="81" t="s">
        <v>1874</v>
      </c>
      <c r="D1233" s="47" t="s">
        <v>1875</v>
      </c>
      <c r="E1233" s="47" t="s">
        <v>1876</v>
      </c>
      <c r="F1233" s="54">
        <v>30</v>
      </c>
    </row>
    <row r="1234" spans="2:7">
      <c r="B1234" s="10"/>
      <c r="C1234" s="81" t="s">
        <v>1877</v>
      </c>
      <c r="D1234" s="47" t="s">
        <v>1878</v>
      </c>
      <c r="E1234" s="43" t="s">
        <v>298</v>
      </c>
      <c r="F1234" s="54">
        <v>18</v>
      </c>
    </row>
    <row r="1235" spans="2:7">
      <c r="B1235" s="10"/>
      <c r="C1235" s="81" t="s">
        <v>1879</v>
      </c>
      <c r="D1235" s="47" t="s">
        <v>1880</v>
      </c>
      <c r="E1235" s="43" t="s">
        <v>298</v>
      </c>
      <c r="F1235" s="54">
        <v>18</v>
      </c>
      <c r="G1235" s="85"/>
    </row>
    <row r="1236" spans="2:7">
      <c r="B1236" s="9"/>
      <c r="C1236" s="81" t="s">
        <v>1881</v>
      </c>
      <c r="D1236" s="47" t="s">
        <v>1882</v>
      </c>
      <c r="E1236" s="43" t="s">
        <v>298</v>
      </c>
      <c r="F1236" s="54">
        <v>18</v>
      </c>
      <c r="G1236" s="85"/>
    </row>
    <row r="1237" spans="2:7">
      <c r="B1237" s="9"/>
      <c r="C1237" s="81" t="s">
        <v>1883</v>
      </c>
      <c r="D1237" s="47" t="s">
        <v>1884</v>
      </c>
      <c r="E1237" s="43" t="s">
        <v>298</v>
      </c>
      <c r="F1237" s="54">
        <v>18</v>
      </c>
      <c r="G1237" s="85"/>
    </row>
    <row r="1238" spans="2:7">
      <c r="B1238" s="9"/>
      <c r="C1238" s="81">
        <v>9783989490451</v>
      </c>
      <c r="D1238" s="47" t="s">
        <v>1885</v>
      </c>
      <c r="E1238" s="43" t="s">
        <v>298</v>
      </c>
      <c r="F1238" s="54">
        <v>18</v>
      </c>
      <c r="G1238" s="85"/>
    </row>
    <row r="1239" spans="2:7">
      <c r="B1239" s="9"/>
      <c r="C1239" s="81">
        <v>9783989491045</v>
      </c>
      <c r="D1239" s="47" t="s">
        <v>1886</v>
      </c>
      <c r="E1239" s="43" t="s">
        <v>298</v>
      </c>
      <c r="F1239" s="54">
        <v>18</v>
      </c>
      <c r="G1239" s="85"/>
    </row>
    <row r="1240" spans="2:7">
      <c r="B1240" s="11"/>
      <c r="C1240" s="81"/>
      <c r="D1240" s="47"/>
      <c r="E1240" s="43"/>
      <c r="F1240" s="54"/>
      <c r="G1240" s="85"/>
    </row>
    <row r="1241" spans="2:7">
      <c r="B1241" s="10"/>
      <c r="C1241" s="81" t="s">
        <v>1887</v>
      </c>
      <c r="D1241" s="47" t="s">
        <v>1888</v>
      </c>
      <c r="E1241" s="47" t="s">
        <v>59</v>
      </c>
      <c r="F1241" s="54">
        <v>18</v>
      </c>
      <c r="G1241" s="85"/>
    </row>
    <row r="1242" spans="2:7">
      <c r="B1242" s="10"/>
      <c r="C1242" s="81" t="s">
        <v>1889</v>
      </c>
      <c r="D1242" s="47" t="s">
        <v>1890</v>
      </c>
      <c r="E1242" s="47" t="s">
        <v>59</v>
      </c>
      <c r="F1242" s="54">
        <v>18</v>
      </c>
      <c r="G1242" s="85"/>
    </row>
    <row r="1243" spans="2:7">
      <c r="B1243" s="10"/>
      <c r="C1243" s="81" t="s">
        <v>1891</v>
      </c>
      <c r="D1243" s="47" t="s">
        <v>1892</v>
      </c>
      <c r="E1243" s="47" t="s">
        <v>59</v>
      </c>
      <c r="F1243" s="54">
        <v>18</v>
      </c>
      <c r="G1243" s="85"/>
    </row>
    <row r="1244" spans="2:7">
      <c r="B1244" s="9"/>
      <c r="C1244" s="81" t="s">
        <v>1893</v>
      </c>
      <c r="D1244" s="47" t="s">
        <v>1894</v>
      </c>
      <c r="E1244" s="47" t="s">
        <v>59</v>
      </c>
      <c r="F1244" s="54">
        <v>18</v>
      </c>
      <c r="G1244" s="85"/>
    </row>
    <row r="1245" spans="2:7">
      <c r="B1245" s="18"/>
      <c r="C1245" s="81" t="s">
        <v>1895</v>
      </c>
      <c r="D1245" s="47" t="s">
        <v>1896</v>
      </c>
      <c r="E1245" s="47" t="s">
        <v>59</v>
      </c>
      <c r="F1245" s="54">
        <v>18</v>
      </c>
      <c r="G1245" s="85"/>
    </row>
    <row r="1246" spans="2:7">
      <c r="B1246" s="11"/>
      <c r="C1246" s="81" t="s">
        <v>1897</v>
      </c>
      <c r="D1246" s="47" t="s">
        <v>1898</v>
      </c>
      <c r="E1246" s="47" t="s">
        <v>59</v>
      </c>
      <c r="F1246" s="54">
        <v>18</v>
      </c>
      <c r="G1246" s="93"/>
    </row>
    <row r="1247" spans="2:7">
      <c r="B1247" s="11"/>
      <c r="C1247" s="81"/>
      <c r="D1247" s="47"/>
      <c r="E1247" s="47"/>
      <c r="F1247" s="53"/>
      <c r="G1247" s="85"/>
    </row>
    <row r="1248" spans="2:7">
      <c r="B1248" s="10"/>
      <c r="C1248" s="81" t="s">
        <v>1899</v>
      </c>
      <c r="D1248" s="113" t="s">
        <v>1900</v>
      </c>
      <c r="E1248" s="47" t="s">
        <v>1834</v>
      </c>
      <c r="F1248" s="54">
        <v>18</v>
      </c>
      <c r="G1248" s="85"/>
    </row>
    <row r="1249" spans="2:7">
      <c r="B1249" s="10"/>
      <c r="C1249" s="81">
        <v>9783989490895</v>
      </c>
      <c r="D1249" s="47" t="s">
        <v>1901</v>
      </c>
      <c r="E1249" s="47" t="s">
        <v>1834</v>
      </c>
      <c r="F1249" s="54">
        <v>18</v>
      </c>
      <c r="G1249" s="85"/>
    </row>
    <row r="1250" spans="2:7">
      <c r="B1250" s="10"/>
      <c r="C1250" s="81">
        <v>9783989490901</v>
      </c>
      <c r="D1250" s="47" t="s">
        <v>1902</v>
      </c>
      <c r="E1250" s="47" t="s">
        <v>1834</v>
      </c>
      <c r="F1250" s="54">
        <v>18</v>
      </c>
      <c r="G1250" s="85"/>
    </row>
    <row r="1251" spans="2:7">
      <c r="B1251" s="10"/>
      <c r="C1251" s="81">
        <v>9783989490918</v>
      </c>
      <c r="D1251" s="47" t="s">
        <v>1903</v>
      </c>
      <c r="E1251" s="47" t="s">
        <v>1834</v>
      </c>
      <c r="F1251" s="54">
        <v>18</v>
      </c>
      <c r="G1251" s="85"/>
    </row>
    <row r="1252" spans="2:7">
      <c r="B1252" s="9"/>
      <c r="C1252" s="109">
        <v>9783989490925</v>
      </c>
      <c r="D1252" s="119" t="s">
        <v>1904</v>
      </c>
      <c r="E1252" s="47" t="s">
        <v>1834</v>
      </c>
      <c r="F1252" s="44">
        <v>18</v>
      </c>
      <c r="G1252" s="85"/>
    </row>
    <row r="1253" spans="2:7">
      <c r="B1253" s="9"/>
      <c r="C1253" s="109">
        <v>9783989490932</v>
      </c>
      <c r="D1253" s="119" t="s">
        <v>1905</v>
      </c>
      <c r="E1253" s="47" t="s">
        <v>1834</v>
      </c>
      <c r="F1253" s="44">
        <v>18</v>
      </c>
      <c r="G1253" s="85"/>
    </row>
    <row r="1254" spans="2:7">
      <c r="B1254" s="9"/>
      <c r="C1254" s="109">
        <v>9783989490949</v>
      </c>
      <c r="D1254" s="119" t="s">
        <v>1906</v>
      </c>
      <c r="E1254" s="47" t="s">
        <v>1834</v>
      </c>
      <c r="F1254" s="44">
        <v>18</v>
      </c>
      <c r="G1254" s="85"/>
    </row>
    <row r="1255" spans="2:7">
      <c r="B1255" s="18"/>
      <c r="C1255" s="81"/>
      <c r="D1255" s="47"/>
      <c r="E1255" s="47"/>
      <c r="F1255" s="54"/>
      <c r="G1255" s="85"/>
    </row>
    <row r="1256" spans="2:7">
      <c r="B1256" s="10"/>
      <c r="C1256" s="81" t="s">
        <v>1907</v>
      </c>
      <c r="D1256" s="47" t="s">
        <v>1908</v>
      </c>
      <c r="E1256" s="47" t="s">
        <v>1834</v>
      </c>
      <c r="F1256" s="54">
        <v>18</v>
      </c>
      <c r="G1256" s="93"/>
    </row>
    <row r="1257" spans="2:7">
      <c r="B1257" s="18"/>
      <c r="C1257" s="81" t="s">
        <v>1909</v>
      </c>
      <c r="D1257" s="47" t="s">
        <v>1910</v>
      </c>
      <c r="E1257" s="47" t="s">
        <v>1834</v>
      </c>
      <c r="F1257" s="54">
        <v>18</v>
      </c>
      <c r="G1257" s="85"/>
    </row>
    <row r="1258" spans="2:7">
      <c r="B1258" s="9"/>
      <c r="C1258" s="81" t="s">
        <v>1911</v>
      </c>
      <c r="D1258" s="47" t="s">
        <v>1912</v>
      </c>
      <c r="E1258" s="47" t="s">
        <v>1834</v>
      </c>
      <c r="F1258" s="54">
        <v>18</v>
      </c>
      <c r="G1258" s="85"/>
    </row>
    <row r="1259" spans="2:7">
      <c r="B1259" s="9"/>
      <c r="C1259" s="81">
        <v>9783989490642</v>
      </c>
      <c r="D1259" s="47" t="s">
        <v>1913</v>
      </c>
      <c r="E1259" s="47" t="s">
        <v>1834</v>
      </c>
      <c r="F1259" s="54">
        <v>18</v>
      </c>
      <c r="G1259" s="85"/>
    </row>
    <row r="1260" spans="2:7">
      <c r="B1260" s="9"/>
      <c r="C1260" s="81">
        <v>9783989490659</v>
      </c>
      <c r="D1260" s="47" t="s">
        <v>1914</v>
      </c>
      <c r="E1260" s="47" t="s">
        <v>1834</v>
      </c>
      <c r="F1260" s="54">
        <v>18</v>
      </c>
    </row>
    <row r="1261" spans="2:7">
      <c r="B1261" s="9"/>
      <c r="C1261" s="81">
        <v>9783989490666</v>
      </c>
      <c r="D1261" s="47" t="s">
        <v>1915</v>
      </c>
      <c r="E1261" s="47" t="s">
        <v>1834</v>
      </c>
      <c r="F1261" s="54">
        <v>18</v>
      </c>
    </row>
    <row r="1262" spans="2:7">
      <c r="B1262" s="9"/>
      <c r="C1262" s="109">
        <v>9783989490673</v>
      </c>
      <c r="D1262" s="119" t="s">
        <v>1916</v>
      </c>
      <c r="E1262" s="47" t="s">
        <v>1834</v>
      </c>
      <c r="F1262" s="44">
        <v>18</v>
      </c>
    </row>
    <row r="1263" spans="2:7">
      <c r="B1263" s="9"/>
      <c r="C1263" s="109">
        <v>9783989490697</v>
      </c>
      <c r="D1263" s="119" t="s">
        <v>1917</v>
      </c>
      <c r="E1263" s="47" t="s">
        <v>1834</v>
      </c>
      <c r="F1263" s="44">
        <v>18</v>
      </c>
    </row>
    <row r="1264" spans="2:7">
      <c r="B1264" s="18"/>
      <c r="C1264" s="81"/>
      <c r="D1264" s="47"/>
      <c r="E1264" s="47"/>
      <c r="F1264" s="53"/>
    </row>
    <row r="1265" spans="2:6">
      <c r="B1265" s="10"/>
      <c r="C1265" s="81" t="s">
        <v>1918</v>
      </c>
      <c r="D1265" s="113" t="s">
        <v>1919</v>
      </c>
      <c r="E1265" s="47" t="s">
        <v>1834</v>
      </c>
      <c r="F1265" s="54">
        <v>18</v>
      </c>
    </row>
    <row r="1266" spans="2:6">
      <c r="B1266" s="9"/>
      <c r="C1266" s="109">
        <v>9783989490963</v>
      </c>
      <c r="D1266" s="119" t="s">
        <v>1920</v>
      </c>
      <c r="E1266" s="47" t="s">
        <v>1834</v>
      </c>
      <c r="F1266" s="44">
        <v>18</v>
      </c>
    </row>
    <row r="1267" spans="2:6">
      <c r="B1267" s="18"/>
      <c r="C1267" s="81"/>
      <c r="D1267" s="47"/>
      <c r="E1267" s="47"/>
      <c r="F1267" s="54"/>
    </row>
    <row r="1268" spans="2:6">
      <c r="B1268" s="10"/>
      <c r="C1268" s="109">
        <v>9783989491113</v>
      </c>
      <c r="D1268" s="113" t="s">
        <v>1921</v>
      </c>
      <c r="E1268" s="47" t="s">
        <v>59</v>
      </c>
      <c r="F1268" s="44">
        <v>18</v>
      </c>
    </row>
    <row r="1269" spans="2:6">
      <c r="B1269" s="18"/>
      <c r="C1269" s="81"/>
      <c r="D1269" s="47"/>
      <c r="E1269" s="47"/>
      <c r="F1269" s="54"/>
    </row>
    <row r="1270" spans="2:6">
      <c r="B1270" s="18"/>
      <c r="C1270" s="81" t="s">
        <v>1922</v>
      </c>
      <c r="D1270" s="113" t="s">
        <v>1923</v>
      </c>
      <c r="E1270" s="47" t="s">
        <v>1834</v>
      </c>
      <c r="F1270" s="54">
        <v>18</v>
      </c>
    </row>
    <row r="1271" spans="2:6">
      <c r="B1271" s="9"/>
      <c r="C1271" s="81" t="s">
        <v>1924</v>
      </c>
      <c r="D1271" s="113" t="s">
        <v>1925</v>
      </c>
      <c r="E1271" s="47" t="s">
        <v>1834</v>
      </c>
      <c r="F1271" s="54">
        <v>32</v>
      </c>
    </row>
    <row r="1272" spans="2:6">
      <c r="B1272" s="9"/>
      <c r="C1272" s="81">
        <v>9783989490864</v>
      </c>
      <c r="D1272" s="119" t="s">
        <v>1926</v>
      </c>
      <c r="E1272" s="47" t="s">
        <v>1834</v>
      </c>
      <c r="F1272" s="44">
        <v>18</v>
      </c>
    </row>
    <row r="1273" spans="2:6">
      <c r="B1273" s="9"/>
      <c r="C1273" s="81">
        <v>9783989490871</v>
      </c>
      <c r="D1273" s="119" t="s">
        <v>1927</v>
      </c>
      <c r="E1273" s="47" t="s">
        <v>1834</v>
      </c>
      <c r="F1273" s="44">
        <v>18</v>
      </c>
    </row>
    <row r="1274" spans="2:6">
      <c r="B1274" s="18"/>
      <c r="C1274" s="81"/>
      <c r="D1274" s="113"/>
      <c r="E1274" s="47"/>
      <c r="F1274" s="54"/>
    </row>
    <row r="1275" spans="2:6">
      <c r="B1275" s="18"/>
      <c r="C1275" s="81"/>
      <c r="D1275" s="47"/>
      <c r="E1275" s="47"/>
      <c r="F1275" s="54"/>
    </row>
    <row r="1276" spans="2:6">
      <c r="B1276" s="107"/>
      <c r="C1276" s="81">
        <v>9783989491014</v>
      </c>
      <c r="D1276" s="47" t="s">
        <v>1928</v>
      </c>
      <c r="E1276" s="43" t="s">
        <v>230</v>
      </c>
      <c r="F1276" s="54">
        <v>18</v>
      </c>
    </row>
    <row r="1277" spans="2:6">
      <c r="B1277" s="122"/>
      <c r="C1277" s="109">
        <v>9783989491021</v>
      </c>
      <c r="D1277" s="119" t="s">
        <v>1929</v>
      </c>
      <c r="E1277" s="43" t="s">
        <v>230</v>
      </c>
      <c r="F1277" s="44">
        <v>18</v>
      </c>
    </row>
    <row r="1278" spans="2:6">
      <c r="B1278" s="122"/>
      <c r="C1278" s="109">
        <v>9783989491038</v>
      </c>
      <c r="D1278" s="119" t="s">
        <v>1930</v>
      </c>
      <c r="E1278" s="43" t="s">
        <v>230</v>
      </c>
      <c r="F1278" s="44">
        <v>18</v>
      </c>
    </row>
    <row r="1279" spans="2:6">
      <c r="B1279" s="18"/>
      <c r="C1279" s="81"/>
      <c r="D1279" s="47"/>
      <c r="E1279" s="47"/>
      <c r="F1279" s="54"/>
    </row>
    <row r="1280" spans="2:6">
      <c r="B1280" s="10"/>
      <c r="C1280" s="81" t="s">
        <v>1931</v>
      </c>
      <c r="D1280" s="47" t="s">
        <v>1932</v>
      </c>
      <c r="E1280" s="47" t="s">
        <v>59</v>
      </c>
      <c r="F1280" s="54">
        <v>18</v>
      </c>
    </row>
    <row r="1281" spans="2:7">
      <c r="B1281" s="9"/>
      <c r="C1281" s="81" t="s">
        <v>1933</v>
      </c>
      <c r="D1281" s="47" t="s">
        <v>1934</v>
      </c>
      <c r="E1281" s="47" t="s">
        <v>59</v>
      </c>
      <c r="F1281" s="54">
        <v>18</v>
      </c>
    </row>
    <row r="1282" spans="2:7">
      <c r="B1282" s="9"/>
      <c r="C1282" s="81" t="s">
        <v>1935</v>
      </c>
      <c r="D1282" s="47" t="s">
        <v>1936</v>
      </c>
      <c r="E1282" s="47" t="s">
        <v>59</v>
      </c>
      <c r="F1282" s="54">
        <v>18</v>
      </c>
    </row>
    <row r="1283" spans="2:7">
      <c r="B1283" s="18"/>
      <c r="C1283" s="81"/>
      <c r="D1283" s="47"/>
      <c r="E1283" s="47"/>
      <c r="F1283" s="54"/>
    </row>
    <row r="1284" spans="2:7">
      <c r="B1284" s="10"/>
      <c r="C1284" s="109">
        <v>9783989491236</v>
      </c>
      <c r="D1284" s="113" t="s">
        <v>1937</v>
      </c>
      <c r="E1284" s="47" t="s">
        <v>1834</v>
      </c>
      <c r="F1284" s="44">
        <v>18</v>
      </c>
    </row>
    <row r="1285" spans="2:7">
      <c r="B1285" s="10"/>
      <c r="C1285" s="109">
        <v>9783989491250</v>
      </c>
      <c r="D1285" s="113" t="s">
        <v>1938</v>
      </c>
      <c r="E1285" s="47" t="s">
        <v>1834</v>
      </c>
      <c r="F1285" s="44">
        <v>30</v>
      </c>
    </row>
    <row r="1286" spans="2:7">
      <c r="B1286" s="9"/>
      <c r="C1286" s="109">
        <v>9783989491243</v>
      </c>
      <c r="D1286" s="119" t="s">
        <v>1939</v>
      </c>
      <c r="E1286" s="47" t="s">
        <v>1834</v>
      </c>
      <c r="F1286" s="44">
        <v>18</v>
      </c>
    </row>
    <row r="1287" spans="2:7">
      <c r="B1287" s="18"/>
      <c r="C1287" s="81"/>
      <c r="D1287" s="47"/>
      <c r="E1287" s="47"/>
      <c r="F1287" s="54"/>
    </row>
    <row r="1288" spans="2:7">
      <c r="B1288" s="10"/>
      <c r="C1288" s="81" t="s">
        <v>1940</v>
      </c>
      <c r="D1288" s="47" t="s">
        <v>1941</v>
      </c>
      <c r="E1288" s="47" t="s">
        <v>1834</v>
      </c>
      <c r="F1288" s="54">
        <v>18</v>
      </c>
      <c r="G1288" s="85"/>
    </row>
    <row r="1289" spans="2:7">
      <c r="B1289" s="10"/>
      <c r="C1289" s="81" t="s">
        <v>1942</v>
      </c>
      <c r="D1289" s="47" t="s">
        <v>1943</v>
      </c>
      <c r="E1289" s="47" t="s">
        <v>1834</v>
      </c>
      <c r="F1289" s="54">
        <v>18</v>
      </c>
    </row>
    <row r="1290" spans="2:7">
      <c r="B1290" s="18"/>
      <c r="C1290" s="81" t="s">
        <v>1944</v>
      </c>
      <c r="D1290" s="47" t="s">
        <v>1945</v>
      </c>
      <c r="E1290" s="47" t="s">
        <v>1834</v>
      </c>
      <c r="F1290" s="54">
        <v>18</v>
      </c>
    </row>
    <row r="1291" spans="2:7">
      <c r="B1291" s="9"/>
      <c r="C1291" s="81" t="s">
        <v>1946</v>
      </c>
      <c r="D1291" s="47" t="s">
        <v>1947</v>
      </c>
      <c r="E1291" s="47" t="s">
        <v>1834</v>
      </c>
      <c r="F1291" s="54">
        <v>18</v>
      </c>
    </row>
    <row r="1292" spans="2:7">
      <c r="B1292" s="9"/>
      <c r="C1292" s="81" t="s">
        <v>1948</v>
      </c>
      <c r="D1292" s="47" t="s">
        <v>1949</v>
      </c>
      <c r="E1292" s="47" t="s">
        <v>1834</v>
      </c>
      <c r="F1292" s="54">
        <v>18</v>
      </c>
    </row>
    <row r="1293" spans="2:7">
      <c r="B1293" s="9"/>
      <c r="C1293" s="81">
        <v>9783989490512</v>
      </c>
      <c r="D1293" s="47" t="s">
        <v>1950</v>
      </c>
      <c r="E1293" s="47" t="s">
        <v>1834</v>
      </c>
      <c r="F1293" s="54">
        <v>18</v>
      </c>
    </row>
    <row r="1294" spans="2:7">
      <c r="B1294" s="9"/>
      <c r="C1294" s="81">
        <v>9783989490529</v>
      </c>
      <c r="D1294" s="47" t="s">
        <v>1951</v>
      </c>
      <c r="E1294" s="47" t="s">
        <v>1834</v>
      </c>
      <c r="F1294" s="54">
        <v>18</v>
      </c>
    </row>
    <row r="1295" spans="2:7">
      <c r="B1295" s="9"/>
      <c r="C1295" s="81">
        <v>9783989490536</v>
      </c>
      <c r="D1295" s="47" t="s">
        <v>1952</v>
      </c>
      <c r="E1295" s="47" t="s">
        <v>1834</v>
      </c>
      <c r="F1295" s="54">
        <v>18</v>
      </c>
    </row>
    <row r="1296" spans="2:7">
      <c r="B1296" s="9"/>
      <c r="C1296" s="109">
        <v>9783989490604</v>
      </c>
      <c r="D1296" s="119" t="s">
        <v>1953</v>
      </c>
      <c r="E1296" s="47" t="s">
        <v>1834</v>
      </c>
      <c r="F1296" s="44">
        <v>18</v>
      </c>
    </row>
    <row r="1297" spans="2:6">
      <c r="B1297" s="18"/>
      <c r="C1297" s="81"/>
      <c r="D1297" s="47"/>
      <c r="E1297" s="47"/>
      <c r="F1297" s="54"/>
    </row>
    <row r="1298" spans="2:6">
      <c r="B1298" s="107"/>
      <c r="C1298" s="81" t="s">
        <v>1954</v>
      </c>
      <c r="D1298" s="47" t="s">
        <v>1955</v>
      </c>
      <c r="E1298" s="43" t="s">
        <v>298</v>
      </c>
      <c r="F1298" s="28">
        <v>18</v>
      </c>
    </row>
    <row r="1299" spans="2:6">
      <c r="B1299" s="107"/>
      <c r="C1299" s="81" t="s">
        <v>1956</v>
      </c>
      <c r="D1299" s="47" t="s">
        <v>1957</v>
      </c>
      <c r="E1299" s="47" t="s">
        <v>298</v>
      </c>
      <c r="F1299" s="54">
        <v>18</v>
      </c>
    </row>
    <row r="1300" spans="2:6">
      <c r="B1300" s="122"/>
      <c r="C1300" s="81">
        <v>9783989490253</v>
      </c>
      <c r="D1300" s="47" t="s">
        <v>1958</v>
      </c>
      <c r="E1300" s="47" t="s">
        <v>298</v>
      </c>
      <c r="F1300" s="66">
        <v>18</v>
      </c>
    </row>
    <row r="1301" spans="2:6">
      <c r="C1301" s="109">
        <v>9783989490260</v>
      </c>
      <c r="D1301" s="119" t="s">
        <v>1959</v>
      </c>
      <c r="E1301" s="47" t="s">
        <v>298</v>
      </c>
      <c r="F1301" s="44">
        <v>18</v>
      </c>
    </row>
    <row r="1302" spans="2:6">
      <c r="B1302" s="11"/>
      <c r="C1302" s="118"/>
      <c r="E1302" s="43"/>
    </row>
    <row r="1303" spans="2:6">
      <c r="B1303" s="10"/>
      <c r="C1303" s="81" t="s">
        <v>1960</v>
      </c>
      <c r="D1303" s="47" t="s">
        <v>1961</v>
      </c>
      <c r="E1303" s="43" t="s">
        <v>59</v>
      </c>
      <c r="F1303" s="28">
        <v>12</v>
      </c>
    </row>
    <row r="1304" spans="2:6">
      <c r="B1304" s="10"/>
      <c r="C1304" s="81" t="s">
        <v>1962</v>
      </c>
      <c r="D1304" s="47" t="s">
        <v>1963</v>
      </c>
      <c r="E1304" s="43" t="s">
        <v>59</v>
      </c>
      <c r="F1304" s="54">
        <v>12</v>
      </c>
    </row>
    <row r="1305" spans="2:6">
      <c r="B1305" s="10"/>
      <c r="C1305" s="81" t="s">
        <v>1964</v>
      </c>
      <c r="D1305" s="47" t="s">
        <v>1965</v>
      </c>
      <c r="E1305" s="43" t="s">
        <v>59</v>
      </c>
      <c r="F1305" s="54">
        <v>12</v>
      </c>
    </row>
    <row r="1306" spans="2:6">
      <c r="B1306" s="10"/>
      <c r="C1306" s="81" t="s">
        <v>1966</v>
      </c>
      <c r="D1306" s="47" t="s">
        <v>1967</v>
      </c>
      <c r="E1306" s="43" t="s">
        <v>59</v>
      </c>
      <c r="F1306" s="54">
        <v>12</v>
      </c>
    </row>
    <row r="1307" spans="2:6">
      <c r="B1307" s="18"/>
      <c r="C1307" s="81" t="s">
        <v>1968</v>
      </c>
      <c r="D1307" s="47" t="s">
        <v>1969</v>
      </c>
      <c r="E1307" s="43" t="s">
        <v>59</v>
      </c>
      <c r="F1307" s="54">
        <v>12</v>
      </c>
    </row>
    <row r="1308" spans="2:6">
      <c r="B1308" s="9"/>
      <c r="C1308" s="81" t="s">
        <v>1970</v>
      </c>
      <c r="D1308" s="47" t="s">
        <v>1971</v>
      </c>
      <c r="E1308" s="43" t="s">
        <v>59</v>
      </c>
      <c r="F1308" s="54">
        <v>12</v>
      </c>
    </row>
    <row r="1309" spans="2:6" ht="18.95" customHeight="1">
      <c r="B1309" s="9"/>
      <c r="C1309" s="81" t="s">
        <v>1972</v>
      </c>
      <c r="D1309" s="62" t="s">
        <v>1973</v>
      </c>
      <c r="E1309" s="43" t="s">
        <v>59</v>
      </c>
      <c r="F1309" s="53">
        <v>8.99</v>
      </c>
    </row>
    <row r="1310" spans="2:6">
      <c r="B1310" s="122"/>
      <c r="C1310" s="109">
        <v>9783989490598</v>
      </c>
      <c r="D1310" s="119" t="s">
        <v>1974</v>
      </c>
      <c r="E1310" s="43" t="s">
        <v>59</v>
      </c>
      <c r="F1310" s="123">
        <v>8.99</v>
      </c>
    </row>
    <row r="1311" spans="2:6">
      <c r="B1311" s="122"/>
      <c r="C1311" s="109">
        <v>9783989491052</v>
      </c>
      <c r="D1311" s="119" t="s">
        <v>1975</v>
      </c>
      <c r="E1311" s="43" t="s">
        <v>59</v>
      </c>
      <c r="F1311" s="44">
        <v>20</v>
      </c>
    </row>
  </sheetData>
  <mergeCells count="15">
    <mergeCell ref="D8:F8"/>
    <mergeCell ref="D9:F9"/>
    <mergeCell ref="D10:F10"/>
    <mergeCell ref="B4:C4"/>
    <mergeCell ref="B5:C5"/>
    <mergeCell ref="B6:C6"/>
    <mergeCell ref="B7:C7"/>
    <mergeCell ref="B8:C8"/>
    <mergeCell ref="B9:C9"/>
    <mergeCell ref="B10:C10"/>
    <mergeCell ref="B2:F2"/>
    <mergeCell ref="D4:F4"/>
    <mergeCell ref="D5:F5"/>
    <mergeCell ref="D6:F6"/>
    <mergeCell ref="D7:F7"/>
  </mergeCells>
  <phoneticPr fontId="6" type="noConversion"/>
  <printOptions horizontalCentered="1"/>
  <pageMargins left="0" right="0" top="0.78740157499999996" bottom="0.78740157499999996" header="0.3" footer="0.3"/>
  <pageSetup paperSize="9" scale="60" fitToHeight="100" orientation="portrait" horizontalDpi="0" verticalDpi="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ab5bd34ae26409aa305d5f5ff6ee07e xmlns="19150d10-5e9b-4155-94b6-fa9a0611b363">
      <Terms xmlns="http://schemas.microsoft.com/office/infopath/2007/PartnerControls">
        <TermInfo xmlns="http://schemas.microsoft.com/office/infopath/2007/PartnerControls">
          <TermName xmlns="http://schemas.microsoft.com/office/infopath/2007/PartnerControls">Penguin Random House</TermName>
          <TermId xmlns="http://schemas.microsoft.com/office/infopath/2007/PartnerControls">e2d4c115-ec1b-4f97-8873-3ff99926acf8</TermId>
        </TermInfo>
      </Terms>
    </fab5bd34ae26409aa305d5f5ff6ee07e>
    <VRHColComment xmlns="c2ee199d-7e42-44bf-bab7-e23f19300c2a" xsi:nil="true"/>
    <o227df99b02246c7a5afd18d602d74c8 xmlns="c2ee199d-7e42-44bf-bab7-e23f19300c2a">
      <Terms xmlns="http://schemas.microsoft.com/office/infopath/2007/PartnerControls"/>
    </o227df99b02246c7a5afd18d602d74c8>
    <_dlc_DocIdPersistId xmlns="ef2aa88a-5f2f-4f2b-9a3e-77c70cb46416">false</_dlc_DocIdPersistId>
    <i8ca0b3f04254e6facb2a69a5773a2f5 xmlns="c2ee199d-7e42-44bf-bab7-e23f19300c2a">
      <Terms xmlns="http://schemas.microsoft.com/office/infopath/2007/PartnerControls"/>
    </i8ca0b3f04254e6facb2a69a5773a2f5>
    <_dlc_DocId xmlns="ef2aa88a-5f2f-4f2b-9a3e-77c70cb46416">A46UC4H3P2ZE-1004187437-2544</_dlc_DocId>
    <_dlc_DocIdUrl xmlns="ef2aa88a-5f2f-4f2b-9a3e-77c70cb46416">
      <Url>https://bertelsmann.sharepoint.com/sites/bportal_vrh_team_crosscultvertriebcce/_layouts/15/DocIdRedir.aspx?ID=A46UC4H3P2ZE-1004187437-2544</Url>
      <Description>A46UC4H3P2ZE-1004187437-2544</Description>
    </_dlc_DocIdUrl>
    <TaxCatchAll xmlns="4741708b-0793-4dec-a892-bb5b4a49d8b1">
      <Value>3</Value>
    </TaxCatchAl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HVG PowerPoint" ma:contentTypeID="0x010100F1D0B33875C4CA4782B421F04FA724B900AE15652505A964489FEA8085E9FAE48A" ma:contentTypeVersion="22" ma:contentTypeDescription="PRHVG PowerPoint Template" ma:contentTypeScope="" ma:versionID="30782960eaba959d0811af9f198d2312">
  <xsd:schema xmlns:xsd="http://www.w3.org/2001/XMLSchema" xmlns:xs="http://www.w3.org/2001/XMLSchema" xmlns:p="http://schemas.microsoft.com/office/2006/metadata/properties" xmlns:ns2="ef2aa88a-5f2f-4f2b-9a3e-77c70cb46416" xmlns:ns3="c2ee199d-7e42-44bf-bab7-e23f19300c2a" xmlns:ns4="19150d10-5e9b-4155-94b6-fa9a0611b363" xmlns:ns5="4741708b-0793-4dec-a892-bb5b4a49d8b1" xmlns:ns6="36f3c2fc-d7e2-4cf6-bdac-1801f22b801b" targetNamespace="http://schemas.microsoft.com/office/2006/metadata/properties" ma:root="true" ma:fieldsID="fb414b8b9f9f6664cf14e35fbe7fec1b" ns2:_="" ns3:_="" ns4:_="" ns5:_="" ns6:_="">
    <xsd:import namespace="ef2aa88a-5f2f-4f2b-9a3e-77c70cb46416"/>
    <xsd:import namespace="c2ee199d-7e42-44bf-bab7-e23f19300c2a"/>
    <xsd:import namespace="19150d10-5e9b-4155-94b6-fa9a0611b363"/>
    <xsd:import namespace="4741708b-0793-4dec-a892-bb5b4a49d8b1"/>
    <xsd:import namespace="36f3c2fc-d7e2-4cf6-bdac-1801f22b801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i8ca0b3f04254e6facb2a69a5773a2f5" minOccurs="0"/>
                <xsd:element ref="ns4:fab5bd34ae26409aa305d5f5ff6ee07e" minOccurs="0"/>
                <xsd:element ref="ns3:o227df99b02246c7a5afd18d602d74c8" minOccurs="0"/>
                <xsd:element ref="ns5:TaxCatchAll" minOccurs="0"/>
                <xsd:element ref="ns3:VRHColComment" minOccurs="0"/>
                <xsd:element ref="ns6:MediaServiceMetadata" minOccurs="0"/>
                <xsd:element ref="ns6:MediaServiceFastMetadata" minOccurs="0"/>
                <xsd:element ref="ns6:MediaServiceSearchProperties" minOccurs="0"/>
                <xsd:element ref="ns6:MediaServiceDateTaken" minOccurs="0"/>
                <xsd:element ref="ns6:MediaServiceOCR" minOccurs="0"/>
                <xsd:element ref="ns6:MediaServiceGenerationTime" minOccurs="0"/>
                <xsd:element ref="ns6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2aa88a-5f2f-4f2b-9a3e-77c70cb4641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Beständige ID" ma:description="ID beim Hinzufügen beibehalten." ma:hidden="true" ma:internalName="_dlc_DocIdPersistId" ma:readOnly="fals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ee199d-7e42-44bf-bab7-e23f19300c2a" elementFormDefault="qualified">
    <xsd:import namespace="http://schemas.microsoft.com/office/2006/documentManagement/types"/>
    <xsd:import namespace="http://schemas.microsoft.com/office/infopath/2007/PartnerControls"/>
    <xsd:element name="i8ca0b3f04254e6facb2a69a5773a2f5" ma:index="11" nillable="true" ma:taxonomy="true" ma:internalName="i8ca0b3f04254e6facb2a69a5773a2f5" ma:taxonomyFieldName="VRHColTopics" ma:displayName="Topics" ma:default="" ma:fieldId="{28ca0b3f-0425-4e6f-acb2-a69a5773a2f5}" ma:taxonomyMulti="true" ma:sspId="65881c09-cf89-46b6-95b9-73984ece9c2b" ma:termSetId="c88a5154-2f16-44f4-a0c6-20f03751507e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o227df99b02246c7a5afd18d602d74c8" ma:index="13" nillable="true" ma:taxonomy="true" ma:internalName="o227df99b02246c7a5afd18d602d74c8" ma:taxonomyFieldName="VRHColDocumentType" ma:displayName="Document Type" ma:default="" ma:fieldId="{8227df99-b022-46c7-a5af-d18d602d74c8}" ma:sspId="65881c09-cf89-46b6-95b9-73984ece9c2b" ma:termSetId="e9bf9bf4-94d4-4792-9a6a-31ddb7195f7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VRHColComment" ma:index="18" nillable="true" ma:displayName="Comment" ma:internalName="VRHColComment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150d10-5e9b-4155-94b6-fa9a0611b363" elementFormDefault="qualified">
    <xsd:import namespace="http://schemas.microsoft.com/office/2006/documentManagement/types"/>
    <xsd:import namespace="http://schemas.microsoft.com/office/infopath/2007/PartnerControls"/>
    <xsd:element name="fab5bd34ae26409aa305d5f5ff6ee07e" ma:index="12" nillable="true" ma:taxonomy="true" ma:internalName="fab5bd34ae26409aa305d5f5ff6ee07e" ma:taxonomyFieldName="EIMColOrganisation" ma:displayName="Organisation" ma:default="3;#Penguin Random House|e2d4c115-ec1b-4f97-8873-3ff99926acf8" ma:fieldId="{fab5bd34-ae26-409a-a305-d5f5ff6ee07e}" ma:taxonomyMulti="true" ma:sspId="65881c09-cf89-46b6-95b9-73984ece9c2b" ma:termSetId="5da6008f-5525-464c-8331-e2678f81b1ab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41708b-0793-4dec-a892-bb5b4a49d8b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f5670c8c-05a0-4214-90b5-927fac878c1b}" ma:internalName="TaxCatchAll" ma:showField="CatchAllData" ma:web="4741708b-0793-4dec-a892-bb5b4a49d8b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f3c2fc-d7e2-4cf6-bdac-1801f22b801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B99E17-55FA-45E1-B5BC-B25A2F1A3D3C}">
  <ds:schemaRefs>
    <ds:schemaRef ds:uri="http://schemas.microsoft.com/office/2006/metadata/properties"/>
    <ds:schemaRef ds:uri="http://schemas.microsoft.com/office/infopath/2007/PartnerControls"/>
    <ds:schemaRef ds:uri="19150d10-5e9b-4155-94b6-fa9a0611b363"/>
    <ds:schemaRef ds:uri="c2ee199d-7e42-44bf-bab7-e23f19300c2a"/>
    <ds:schemaRef ds:uri="ef2aa88a-5f2f-4f2b-9a3e-77c70cb46416"/>
    <ds:schemaRef ds:uri="4741708b-0793-4dec-a892-bb5b4a49d8b1"/>
  </ds:schemaRefs>
</ds:datastoreItem>
</file>

<file path=customXml/itemProps2.xml><?xml version="1.0" encoding="utf-8"?>
<ds:datastoreItem xmlns:ds="http://schemas.openxmlformats.org/officeDocument/2006/customXml" ds:itemID="{6A131A2E-7B1D-4DD9-B245-87E7070B5582}"/>
</file>

<file path=customXml/itemProps3.xml><?xml version="1.0" encoding="utf-8"?>
<ds:datastoreItem xmlns:ds="http://schemas.openxmlformats.org/officeDocument/2006/customXml" ds:itemID="{EE8A17E6-CEC8-4A73-AE98-EB65B52D2060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BBD3244-5087-46B4-82DB-4390EDC178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Arbeitsblätter</vt:lpstr>
      </vt:variant>
      <vt:variant>
        <vt:i4>1</vt:i4>
      </vt:variant>
      <vt:variant>
        <vt:lpstr>Benannte Bereiche</vt:lpstr>
      </vt:variant>
      <vt:variant>
        <vt:i4>1</vt:i4>
      </vt:variant>
    </vt:vector>
  </HeadingPairs>
  <TitlesOfParts>
    <vt:vector size="2" baseType="lpstr">
      <vt:lpstr>MANGA</vt:lpstr>
      <vt:lpstr>MANGA!Druckbereich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Vanessa Stauber</dc:creator>
  <cp:keywords/>
  <dc:description/>
  <cp:lastModifiedBy>Stauber, Vanessa, PRH</cp:lastModifiedBy>
  <cp:revision/>
  <dcterms:created xsi:type="dcterms:W3CDTF">2023-07-12T12:02:23Z</dcterms:created>
  <dcterms:modified xsi:type="dcterms:W3CDTF">2026-07-30T08:48:08Z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0x010100F1D0B33875C4CA4782B421F04FA724B900AE15652505A964489FEA8085E9FAE48A</vt:lpwstr>
  </property>
  <property fmtid="{D5CDD505-2E9C-101B-9397-08002B2CF9AE}" pid="3" name="_dlc_DocIdItemGuid">
    <vt:lpwstr>7de24292-7a22-4404-93df-b215eefde97f</vt:lpwstr>
  </property>
  <property fmtid="{D5CDD505-2E9C-101B-9397-08002B2CF9AE}" pid="4" name="EIMColOrganisation">
    <vt:lpwstr>3;#Penguin Random House|e2d4c115-ec1b-4f97-8873-3ff99926acf8</vt:lpwstr>
  </property>
  <property fmtid="{D5CDD505-2E9C-101B-9397-08002B2CF9AE}" pid="5" name="VRHColTopics">
    <vt:lpwstr/>
  </property>
  <property fmtid="{D5CDD505-2E9C-101B-9397-08002B2CF9AE}" pid="6" name="MediaServiceImageTags">
    <vt:lpwstr/>
  </property>
  <property fmtid="{D5CDD505-2E9C-101B-9397-08002B2CF9AE}" pid="7" name="VRHColDocumentType">
    <vt:lpwstr/>
  </property>
  <property fmtid="{D5CDD505-2E9C-101B-9397-08002B2CF9AE}" pid="8" name="MSIP_Label_d1eb46ce-67e3-4023-9bb7-2cf97845c0ca_Enabled">
    <vt:lpwstr>true</vt:lpwstr>
  </property>
  <property fmtid="{D5CDD505-2E9C-101B-9397-08002B2CF9AE}" pid="9" name="MSIP_Label_d1eb46ce-67e3-4023-9bb7-2cf97845c0ca_SetDate">
    <vt:lpwstr>2026-04-23T22:26:57Z</vt:lpwstr>
  </property>
  <property fmtid="{D5CDD505-2E9C-101B-9397-08002B2CF9AE}" pid="10" name="MSIP_Label_d1eb46ce-67e3-4023-9bb7-2cf97845c0ca_Method">
    <vt:lpwstr>Standard</vt:lpwstr>
  </property>
  <property fmtid="{D5CDD505-2E9C-101B-9397-08002B2CF9AE}" pid="11" name="MSIP_Label_d1eb46ce-67e3-4023-9bb7-2cf97845c0ca_Name">
    <vt:lpwstr>d1eb46ce-67e3-4023-9bb7-2cf97845c0ca</vt:lpwstr>
  </property>
  <property fmtid="{D5CDD505-2E9C-101B-9397-08002B2CF9AE}" pid="12" name="MSIP_Label_d1eb46ce-67e3-4023-9bb7-2cf97845c0ca_SiteId">
    <vt:lpwstr>1ca8bd94-3c97-4fc6-8955-bad266b43f0b</vt:lpwstr>
  </property>
  <property fmtid="{D5CDD505-2E9C-101B-9397-08002B2CF9AE}" pid="13" name="MSIP_Label_d1eb46ce-67e3-4023-9bb7-2cf97845c0ca_ActionId">
    <vt:lpwstr>e8fc9d8b-ac53-4af9-aedf-3c3b148cb04e</vt:lpwstr>
  </property>
  <property fmtid="{D5CDD505-2E9C-101B-9397-08002B2CF9AE}" pid="14" name="MSIP_Label_d1eb46ce-67e3-4023-9bb7-2cf97845c0ca_ContentBits">
    <vt:lpwstr>0</vt:lpwstr>
  </property>
  <property fmtid="{D5CDD505-2E9C-101B-9397-08002B2CF9AE}" pid="15" name="MSIP_Label_d1eb46ce-67e3-4023-9bb7-2cf97845c0ca_Tag">
    <vt:lpwstr>10, 3, 0, 2</vt:lpwstr>
  </property>
  <property fmtid="{D5CDD505-2E9C-101B-9397-08002B2CF9AE}" pid="16" name="xd_ProgID">
    <vt:lpwstr/>
  </property>
  <property fmtid="{D5CDD505-2E9C-101B-9397-08002B2CF9AE}" pid="17" name="ComplianceAssetId">
    <vt:lpwstr/>
  </property>
  <property fmtid="{D5CDD505-2E9C-101B-9397-08002B2CF9AE}" pid="18" name="TemplateUrl">
    <vt:lpwstr/>
  </property>
  <property fmtid="{D5CDD505-2E9C-101B-9397-08002B2CF9AE}" pid="19" name="_ExtendedDescription">
    <vt:lpwstr/>
  </property>
  <property fmtid="{D5CDD505-2E9C-101B-9397-08002B2CF9AE}" pid="20" name="TriggerFlowInfo">
    <vt:lpwstr/>
  </property>
  <property fmtid="{D5CDD505-2E9C-101B-9397-08002B2CF9AE}" pid="21" name="xd_Signature">
    <vt:bool>false</vt:bool>
  </property>
  <property fmtid="{D5CDD505-2E9C-101B-9397-08002B2CF9AE}" pid="22" name="_SourceUrl">
    <vt:lpwstr/>
  </property>
  <property fmtid="{D5CDD505-2E9C-101B-9397-08002B2CF9AE}" pid="23" name="_SharedFileIndex">
    <vt:lpwstr/>
  </property>
</Properties>
</file>